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theme+xml" PartName="/ppt/theme/theme9.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2" r:id="rId4"/>
    <p:sldMasterId id="2147483763" r:id="rId5"/>
    <p:sldMasterId id="2147483764" r:id="rId6"/>
    <p:sldMasterId id="2147483765" r:id="rId7"/>
    <p:sldMasterId id="2147483766" r:id="rId8"/>
    <p:sldMasterId id="2147483767" r:id="rId9"/>
    <p:sldMasterId id="2147483768" r:id="rId10"/>
    <p:sldMasterId id="2147483769"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 id="290" r:id="rId47"/>
    <p:sldId id="291" r:id="rId48"/>
    <p:sldId id="292" r:id="rId49"/>
    <p:sldId id="293" r:id="rId50"/>
    <p:sldId id="294" r:id="rId51"/>
    <p:sldId id="295" r:id="rId52"/>
    <p:sldId id="296" r:id="rId53"/>
    <p:sldId id="297" r:id="rId54"/>
    <p:sldId id="298" r:id="rId55"/>
    <p:sldId id="299" r:id="rId56"/>
    <p:sldId id="300" r:id="rId57"/>
    <p:sldId id="301" r:id="rId58"/>
    <p:sldId id="302" r:id="rId59"/>
    <p:sldId id="303" r:id="rId60"/>
    <p:sldId id="304" r:id="rId61"/>
    <p:sldId id="305" r:id="rId62"/>
    <p:sldId id="306" r:id="rId63"/>
    <p:sldId id="307" r:id="rId64"/>
    <p:sldId id="308" r:id="rId65"/>
  </p:sldIdLst>
  <p:sldSz cy="5143500" cx="9144000"/>
  <p:notesSz cx="6858000" cy="9144000"/>
  <p:embeddedFontLst>
    <p:embeddedFont>
      <p:font typeface="Roboto"/>
      <p:regular r:id="rId66"/>
      <p:bold r:id="rId67"/>
      <p:italic r:id="rId68"/>
      <p:boldItalic r:id="rId69"/>
    </p:embeddedFont>
    <p:embeddedFont>
      <p:font typeface="Nunito"/>
      <p:regular r:id="rId70"/>
      <p:bold r:id="rId71"/>
      <p:italic r:id="rId72"/>
      <p:boldItalic r:id="rId73"/>
    </p:embeddedFont>
    <p:embeddedFont>
      <p:font typeface="Open Sans"/>
      <p:regular r:id="rId74"/>
      <p:bold r:id="rId75"/>
      <p:italic r:id="rId76"/>
      <p:boldItalic r:id="rId7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28.xml"/><Relationship Id="rId42" Type="http://schemas.openxmlformats.org/officeDocument/2006/relationships/slide" Target="slides/slide30.xml"/><Relationship Id="rId41" Type="http://schemas.openxmlformats.org/officeDocument/2006/relationships/slide" Target="slides/slide29.xml"/><Relationship Id="rId44" Type="http://schemas.openxmlformats.org/officeDocument/2006/relationships/slide" Target="slides/slide32.xml"/><Relationship Id="rId43" Type="http://schemas.openxmlformats.org/officeDocument/2006/relationships/slide" Target="slides/slide31.xml"/><Relationship Id="rId46" Type="http://schemas.openxmlformats.org/officeDocument/2006/relationships/slide" Target="slides/slide34.xml"/><Relationship Id="rId45" Type="http://schemas.openxmlformats.org/officeDocument/2006/relationships/slide" Target="slides/slide33.xml"/><Relationship Id="rId1" Type="http://schemas.openxmlformats.org/officeDocument/2006/relationships/theme" Target="theme/theme5.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36.xml"/><Relationship Id="rId47" Type="http://schemas.openxmlformats.org/officeDocument/2006/relationships/slide" Target="slides/slide35.xml"/><Relationship Id="rId49" Type="http://schemas.openxmlformats.org/officeDocument/2006/relationships/slide" Target="slides/slide37.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font" Target="fonts/Nunito-boldItalic.fntdata"/><Relationship Id="rId72" Type="http://schemas.openxmlformats.org/officeDocument/2006/relationships/font" Target="fonts/Nunito-italic.fntdata"/><Relationship Id="rId31" Type="http://schemas.openxmlformats.org/officeDocument/2006/relationships/slide" Target="slides/slide19.xml"/><Relationship Id="rId75" Type="http://schemas.openxmlformats.org/officeDocument/2006/relationships/font" Target="fonts/OpenSans-bold.fntdata"/><Relationship Id="rId30" Type="http://schemas.openxmlformats.org/officeDocument/2006/relationships/slide" Target="slides/slide18.xml"/><Relationship Id="rId74" Type="http://schemas.openxmlformats.org/officeDocument/2006/relationships/font" Target="fonts/OpenSans-regular.fntdata"/><Relationship Id="rId33" Type="http://schemas.openxmlformats.org/officeDocument/2006/relationships/slide" Target="slides/slide21.xml"/><Relationship Id="rId77" Type="http://schemas.openxmlformats.org/officeDocument/2006/relationships/font" Target="fonts/OpenSans-boldItalic.fntdata"/><Relationship Id="rId32" Type="http://schemas.openxmlformats.org/officeDocument/2006/relationships/slide" Target="slides/slide20.xml"/><Relationship Id="rId76" Type="http://schemas.openxmlformats.org/officeDocument/2006/relationships/font" Target="fonts/OpenSans-italic.fntdata"/><Relationship Id="rId35" Type="http://schemas.openxmlformats.org/officeDocument/2006/relationships/slide" Target="slides/slide23.xml"/><Relationship Id="rId34" Type="http://schemas.openxmlformats.org/officeDocument/2006/relationships/slide" Target="slides/slide22.xml"/><Relationship Id="rId71" Type="http://schemas.openxmlformats.org/officeDocument/2006/relationships/font" Target="fonts/Nunito-bold.fntdata"/><Relationship Id="rId70" Type="http://schemas.openxmlformats.org/officeDocument/2006/relationships/font" Target="fonts/Nunito-regular.fntdata"/><Relationship Id="rId37" Type="http://schemas.openxmlformats.org/officeDocument/2006/relationships/slide" Target="slides/slide25.xml"/><Relationship Id="rId36" Type="http://schemas.openxmlformats.org/officeDocument/2006/relationships/slide" Target="slides/slide24.xml"/><Relationship Id="rId39" Type="http://schemas.openxmlformats.org/officeDocument/2006/relationships/slide" Target="slides/slide27.xml"/><Relationship Id="rId38" Type="http://schemas.openxmlformats.org/officeDocument/2006/relationships/slide" Target="slides/slide26.xml"/><Relationship Id="rId62" Type="http://schemas.openxmlformats.org/officeDocument/2006/relationships/slide" Target="slides/slide50.xml"/><Relationship Id="rId61" Type="http://schemas.openxmlformats.org/officeDocument/2006/relationships/slide" Target="slides/slide49.xml"/><Relationship Id="rId20" Type="http://schemas.openxmlformats.org/officeDocument/2006/relationships/slide" Target="slides/slide8.xml"/><Relationship Id="rId64" Type="http://schemas.openxmlformats.org/officeDocument/2006/relationships/slide" Target="slides/slide52.xml"/><Relationship Id="rId63" Type="http://schemas.openxmlformats.org/officeDocument/2006/relationships/slide" Target="slides/slide51.xml"/><Relationship Id="rId22" Type="http://schemas.openxmlformats.org/officeDocument/2006/relationships/slide" Target="slides/slide10.xml"/><Relationship Id="rId66" Type="http://schemas.openxmlformats.org/officeDocument/2006/relationships/font" Target="fonts/Roboto-regular.fntdata"/><Relationship Id="rId21" Type="http://schemas.openxmlformats.org/officeDocument/2006/relationships/slide" Target="slides/slide9.xml"/><Relationship Id="rId65" Type="http://schemas.openxmlformats.org/officeDocument/2006/relationships/slide" Target="slides/slide53.xml"/><Relationship Id="rId24" Type="http://schemas.openxmlformats.org/officeDocument/2006/relationships/slide" Target="slides/slide12.xml"/><Relationship Id="rId68" Type="http://schemas.openxmlformats.org/officeDocument/2006/relationships/font" Target="fonts/Roboto-italic.fntdata"/><Relationship Id="rId23" Type="http://schemas.openxmlformats.org/officeDocument/2006/relationships/slide" Target="slides/slide11.xml"/><Relationship Id="rId67" Type="http://schemas.openxmlformats.org/officeDocument/2006/relationships/font" Target="fonts/Roboto-bold.fntdata"/><Relationship Id="rId60" Type="http://schemas.openxmlformats.org/officeDocument/2006/relationships/slide" Target="slides/slide48.xml"/><Relationship Id="rId26" Type="http://schemas.openxmlformats.org/officeDocument/2006/relationships/slide" Target="slides/slide14.xml"/><Relationship Id="rId25" Type="http://schemas.openxmlformats.org/officeDocument/2006/relationships/slide" Target="slides/slide13.xml"/><Relationship Id="rId69" Type="http://schemas.openxmlformats.org/officeDocument/2006/relationships/font" Target="fonts/Roboto-boldItalic.fntdata"/><Relationship Id="rId28" Type="http://schemas.openxmlformats.org/officeDocument/2006/relationships/slide" Target="slides/slide16.xml"/><Relationship Id="rId27" Type="http://schemas.openxmlformats.org/officeDocument/2006/relationships/slide" Target="slides/slide15.xml"/><Relationship Id="rId29" Type="http://schemas.openxmlformats.org/officeDocument/2006/relationships/slide" Target="slides/slide17.xml"/><Relationship Id="rId51" Type="http://schemas.openxmlformats.org/officeDocument/2006/relationships/slide" Target="slides/slide39.xml"/><Relationship Id="rId50" Type="http://schemas.openxmlformats.org/officeDocument/2006/relationships/slide" Target="slides/slide38.xml"/><Relationship Id="rId53" Type="http://schemas.openxmlformats.org/officeDocument/2006/relationships/slide" Target="slides/slide41.xml"/><Relationship Id="rId52" Type="http://schemas.openxmlformats.org/officeDocument/2006/relationships/slide" Target="slides/slide40.xml"/><Relationship Id="rId11" Type="http://schemas.openxmlformats.org/officeDocument/2006/relationships/slideMaster" Target="slideMasters/slideMaster8.xml"/><Relationship Id="rId55" Type="http://schemas.openxmlformats.org/officeDocument/2006/relationships/slide" Target="slides/slide43.xml"/><Relationship Id="rId10" Type="http://schemas.openxmlformats.org/officeDocument/2006/relationships/slideMaster" Target="slideMasters/slideMaster7.xml"/><Relationship Id="rId54" Type="http://schemas.openxmlformats.org/officeDocument/2006/relationships/slide" Target="slides/slide42.xml"/><Relationship Id="rId13" Type="http://schemas.openxmlformats.org/officeDocument/2006/relationships/slide" Target="slides/slide1.xml"/><Relationship Id="rId57" Type="http://schemas.openxmlformats.org/officeDocument/2006/relationships/slide" Target="slides/slide45.xml"/><Relationship Id="rId12" Type="http://schemas.openxmlformats.org/officeDocument/2006/relationships/notesMaster" Target="notesMasters/notesMaster1.xml"/><Relationship Id="rId56" Type="http://schemas.openxmlformats.org/officeDocument/2006/relationships/slide" Target="slides/slide44.xml"/><Relationship Id="rId15" Type="http://schemas.openxmlformats.org/officeDocument/2006/relationships/slide" Target="slides/slide3.xml"/><Relationship Id="rId59" Type="http://schemas.openxmlformats.org/officeDocument/2006/relationships/slide" Target="slides/slide47.xml"/><Relationship Id="rId14" Type="http://schemas.openxmlformats.org/officeDocument/2006/relationships/slide" Target="slides/slide2.xml"/><Relationship Id="rId58" Type="http://schemas.openxmlformats.org/officeDocument/2006/relationships/slide" Target="slides/slide46.xml"/><Relationship Id="rId17" Type="http://schemas.openxmlformats.org/officeDocument/2006/relationships/slide" Target="slides/slide5.xml"/><Relationship Id="rId16" Type="http://schemas.openxmlformats.org/officeDocument/2006/relationships/slide" Target="slides/slide4.xml"/><Relationship Id="rId19" Type="http://schemas.openxmlformats.org/officeDocument/2006/relationships/slide" Target="slides/slide7.xml"/><Relationship Id="rId1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038/nature00870" TargetMode="External"/><Relationship Id="rId3" Type="http://schemas.openxmlformats.org/officeDocument/2006/relationships/hyperlink" Target="https://doi.org/10.1038/nature00870" TargetMode="External"/><Relationship Id="rId4" Type="http://schemas.openxmlformats.org/officeDocument/2006/relationships/hyperlink" Target="https://www.progress.org.uk/glossary/adult-stem-cell/"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Robert_Bauman" TargetMode="External"/><Relationship Id="rId3" Type="http://schemas.openxmlformats.org/officeDocument/2006/relationships/hyperlink" Target="https://en.wikipedia.org/wiki/Robert_Bauman" TargetMode="External"/><Relationship Id="rId4" Type="http://schemas.openxmlformats.org/officeDocument/2006/relationships/hyperlink" Target="https://en.wikipedia.org/wiki/John_Bertrand_Conlan" TargetMode="External"/><Relationship Id="rId9" Type="http://schemas.openxmlformats.org/officeDocument/2006/relationships/hyperlink" Target="https://nsf.gov/" TargetMode="External"/><Relationship Id="rId5" Type="http://schemas.openxmlformats.org/officeDocument/2006/relationships/hyperlink" Target="https://en.wikipedia.org/wiki/John_Bertrand_Conlan" TargetMode="External"/><Relationship Id="rId6" Type="http://schemas.openxmlformats.org/officeDocument/2006/relationships/hyperlink" Target="https://en.wikipedia.org/wiki/William_Proxmire" TargetMode="External"/><Relationship Id="rId7" Type="http://schemas.openxmlformats.org/officeDocument/2006/relationships/hyperlink" Target="https://en.wikipedia.org/wiki/William_Proxmire" TargetMode="External"/><Relationship Id="rId8" Type="http://schemas.openxmlformats.org/officeDocument/2006/relationships/hyperlink" Target="https://nsf.gov/"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34115b5597a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75" name="Google Shape;675;g34115b5597a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34115b5597a_0_138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g34115b5597a_0_13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34115b5597a_0_64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Those previous examples are </a:t>
            </a:r>
            <a:endParaRPr/>
          </a:p>
        </p:txBody>
      </p:sp>
      <p:sp>
        <p:nvSpPr>
          <p:cNvPr id="800" name="Google Shape;800;g34115b5597a_0_6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34115b5597a_0_144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Those previous examples are </a:t>
            </a:r>
            <a:endParaRPr/>
          </a:p>
        </p:txBody>
      </p:sp>
      <p:sp>
        <p:nvSpPr>
          <p:cNvPr id="881" name="Google Shape;881;g34115b5597a_0_14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3434d564fa4_0_6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8" name="Google Shape;928;g3434d564fa4_0_6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g34115b5597a_0_16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5" name="Google Shape;935;g34115b5597a_0_16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1" name="Shape 941"/>
        <p:cNvGrpSpPr/>
        <p:nvPr/>
      </p:nvGrpSpPr>
      <p:grpSpPr>
        <a:xfrm>
          <a:off x="0" y="0"/>
          <a:ext cx="0" cy="0"/>
          <a:chOff x="0" y="0"/>
          <a:chExt cx="0" cy="0"/>
        </a:xfrm>
      </p:grpSpPr>
      <p:sp>
        <p:nvSpPr>
          <p:cNvPr id="942" name="Google Shape;942;g34115b5597a_0_190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43" name="Google Shape;943;g34115b5597a_0_19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34115b5597a_0_2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0" name="Google Shape;990;g34115b5597a_0_23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34115b5597a_0_2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6" name="Google Shape;996;g34115b5597a_0_25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g34115b5597a_0_25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7" name="Google Shape;1007;g34115b5597a_0_25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3" name="Shape 1013"/>
        <p:cNvGrpSpPr/>
        <p:nvPr/>
      </p:nvGrpSpPr>
      <p:grpSpPr>
        <a:xfrm>
          <a:off x="0" y="0"/>
          <a:ext cx="0" cy="0"/>
          <a:chOff x="0" y="0"/>
          <a:chExt cx="0" cy="0"/>
        </a:xfrm>
      </p:grpSpPr>
      <p:sp>
        <p:nvSpPr>
          <p:cNvPr id="1014" name="Google Shape;1014;g3434d564fa4_0_5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5" name="Google Shape;1015;g3434d564fa4_0_5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34115b5597a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34115b5597a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34115b5597a_0_21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34115b5597a_0_2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powerful way to address this problem is to surface expert feedback, comments, and peer reviews - publicly on preprints. I think this worked effectively in the case of a preprint that appeared early in the pandemic reporting a connection between COVID and HIV. However, within hours of posting this work, many researchers commented on bioRxiv and on Twitter, both of which are linked prominently front the server page. And influenced by this feedback, the authors decided to withdraw the paper within 48 hours of posting it. As STAT news points out, this is much more rapid than could have been achieved in a traditional publishing workflow. This is an example of how public feedback can lead to quick self-correction.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34115b5597a_0_26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34115b5597a_0_2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powerful way to address this problem is to surface expert feedback, comments, and peer reviews - publicly on preprints. I think this worked effectively in the case of a preprint that appeared early in the pandemic reporting a connection between COVID and HIV. However, within hours of posting this work, many researchers commented on bioRxiv and on Twitter, both of which are linked prominently front the server page. And influenced by this feedback, the authors decided to withdraw the paper within 48 hours of posting it. As STAT news points out, this is much more rapid than could have been achieved in a traditional publishing workflow. This is an example of how public feedback can lead to quick self-correction.</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34115b5597a_0_22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4" name="Google Shape;1044;g34115b5597a_0_22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3" name="Shape 1053"/>
        <p:cNvGrpSpPr/>
        <p:nvPr/>
      </p:nvGrpSpPr>
      <p:grpSpPr>
        <a:xfrm>
          <a:off x="0" y="0"/>
          <a:ext cx="0" cy="0"/>
          <a:chOff x="0" y="0"/>
          <a:chExt cx="0" cy="0"/>
        </a:xfrm>
      </p:grpSpPr>
      <p:sp>
        <p:nvSpPr>
          <p:cNvPr id="1054" name="Google Shape;1054;g34115b5597a_0_3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5" name="Google Shape;1055;g34115b5597a_0_3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1" name="Shape 1061"/>
        <p:cNvGrpSpPr/>
        <p:nvPr/>
      </p:nvGrpSpPr>
      <p:grpSpPr>
        <a:xfrm>
          <a:off x="0" y="0"/>
          <a:ext cx="0" cy="0"/>
          <a:chOff x="0" y="0"/>
          <a:chExt cx="0" cy="0"/>
        </a:xfrm>
      </p:grpSpPr>
      <p:sp>
        <p:nvSpPr>
          <p:cNvPr id="1062" name="Google Shape;1062;g34115b5597a_0_3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3" name="Google Shape;1063;g34115b5597a_0_3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34115b5597a_0_3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9" name="Google Shape;1069;g34115b5597a_0_31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2" name="Shape 1102"/>
        <p:cNvGrpSpPr/>
        <p:nvPr/>
      </p:nvGrpSpPr>
      <p:grpSpPr>
        <a:xfrm>
          <a:off x="0" y="0"/>
          <a:ext cx="0" cy="0"/>
          <a:chOff x="0" y="0"/>
          <a:chExt cx="0" cy="0"/>
        </a:xfrm>
      </p:grpSpPr>
      <p:sp>
        <p:nvSpPr>
          <p:cNvPr id="1103" name="Google Shape;1103;g34115b5597a_0_4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4" name="Google Shape;1104;g34115b5597a_0_42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g34115b5597a_0_4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4" name="Google Shape;1114;g34115b5597a_0_42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0" name="Shape 1120"/>
        <p:cNvGrpSpPr/>
        <p:nvPr/>
      </p:nvGrpSpPr>
      <p:grpSpPr>
        <a:xfrm>
          <a:off x="0" y="0"/>
          <a:ext cx="0" cy="0"/>
          <a:chOff x="0" y="0"/>
          <a:chExt cx="0" cy="0"/>
        </a:xfrm>
      </p:grpSpPr>
      <p:sp>
        <p:nvSpPr>
          <p:cNvPr id="1121" name="Google Shape;1121;g34115b5597a_0_4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2" name="Google Shape;1122;g34115b5597a_0_41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g34115b5597a_0_4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2" name="Google Shape;1132;g34115b5597a_0_42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g3434d564fa4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1" name="Google Shape;691;g3434d564fa4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8" name="Shape 1138"/>
        <p:cNvGrpSpPr/>
        <p:nvPr/>
      </p:nvGrpSpPr>
      <p:grpSpPr>
        <a:xfrm>
          <a:off x="0" y="0"/>
          <a:ext cx="0" cy="0"/>
          <a:chOff x="0" y="0"/>
          <a:chExt cx="0" cy="0"/>
        </a:xfrm>
      </p:grpSpPr>
      <p:sp>
        <p:nvSpPr>
          <p:cNvPr id="1139" name="Google Shape;1139;g34115b5597a_0_31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0" name="Google Shape;1140;g34115b5597a_0_3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3" name="Shape 1153"/>
        <p:cNvGrpSpPr/>
        <p:nvPr/>
      </p:nvGrpSpPr>
      <p:grpSpPr>
        <a:xfrm>
          <a:off x="0" y="0"/>
          <a:ext cx="0" cy="0"/>
          <a:chOff x="0" y="0"/>
          <a:chExt cx="0" cy="0"/>
        </a:xfrm>
      </p:grpSpPr>
      <p:sp>
        <p:nvSpPr>
          <p:cNvPr id="1154" name="Google Shape;1154;g34115b5597a_0_31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5" name="Google Shape;1155;g34115b5597a_0_31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8" name="Shape 1168"/>
        <p:cNvGrpSpPr/>
        <p:nvPr/>
      </p:nvGrpSpPr>
      <p:grpSpPr>
        <a:xfrm>
          <a:off x="0" y="0"/>
          <a:ext cx="0" cy="0"/>
          <a:chOff x="0" y="0"/>
          <a:chExt cx="0" cy="0"/>
        </a:xfrm>
      </p:grpSpPr>
      <p:sp>
        <p:nvSpPr>
          <p:cNvPr id="1169" name="Google Shape;1169;g34115b5597a_0_3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0" name="Google Shape;1170;g34115b5597a_0_3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0" name="Shape 1180"/>
        <p:cNvGrpSpPr/>
        <p:nvPr/>
      </p:nvGrpSpPr>
      <p:grpSpPr>
        <a:xfrm>
          <a:off x="0" y="0"/>
          <a:ext cx="0" cy="0"/>
          <a:chOff x="0" y="0"/>
          <a:chExt cx="0" cy="0"/>
        </a:xfrm>
      </p:grpSpPr>
      <p:sp>
        <p:nvSpPr>
          <p:cNvPr id="1181" name="Google Shape;1181;g3434d564fa4_0_6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2" name="Google Shape;1182;g3434d564fa4_0_6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4115b5597a_0_38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4115b5597a_0_38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9" name="Shape 1209"/>
        <p:cNvGrpSpPr/>
        <p:nvPr/>
      </p:nvGrpSpPr>
      <p:grpSpPr>
        <a:xfrm>
          <a:off x="0" y="0"/>
          <a:ext cx="0" cy="0"/>
          <a:chOff x="0" y="0"/>
          <a:chExt cx="0" cy="0"/>
        </a:xfrm>
      </p:grpSpPr>
      <p:sp>
        <p:nvSpPr>
          <p:cNvPr id="1210" name="Google Shape;1210;g34115b5597a_0_39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11" name="Google Shape;1211;g34115b5597a_0_39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g34115b5597a_0_27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8" name="Google Shape;1218;g34115b5597a_0_27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g34115b5597a_0_7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1" name="Google Shape;1231;g34115b5597a_0_7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5" name="Shape 1235"/>
        <p:cNvGrpSpPr/>
        <p:nvPr/>
      </p:nvGrpSpPr>
      <p:grpSpPr>
        <a:xfrm>
          <a:off x="0" y="0"/>
          <a:ext cx="0" cy="0"/>
          <a:chOff x="0" y="0"/>
          <a:chExt cx="0" cy="0"/>
        </a:xfrm>
      </p:grpSpPr>
      <p:sp>
        <p:nvSpPr>
          <p:cNvPr id="1236" name="Google Shape;1236;g3434d564fa4_0_6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7" name="Google Shape;1237;g3434d564fa4_0_6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34115b5597a_0_40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2" name="Google Shape;1242;g34115b5597a_0_40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3434d564fa4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8" name="Google Shape;698;g3434d564fa4_0_1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g34115b5597a_0_9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0" name="Google Shape;1250;g34115b5597a_0_9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8" name="Shape 1258"/>
        <p:cNvGrpSpPr/>
        <p:nvPr/>
      </p:nvGrpSpPr>
      <p:grpSpPr>
        <a:xfrm>
          <a:off x="0" y="0"/>
          <a:ext cx="0" cy="0"/>
          <a:chOff x="0" y="0"/>
          <a:chExt cx="0" cy="0"/>
        </a:xfrm>
      </p:grpSpPr>
      <p:sp>
        <p:nvSpPr>
          <p:cNvPr id="1259" name="Google Shape;1259;g34115b5597a_0_1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0" name="Google Shape;1260;g34115b5597a_0_1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Fabricated database, not detected in peer review and papers appeared in NEJM &amp; The Lancet based on the data. It was media and public scrutiny that resulted in retracted</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6" name="Shape 1266"/>
        <p:cNvGrpSpPr/>
        <p:nvPr/>
      </p:nvGrpSpPr>
      <p:grpSpPr>
        <a:xfrm>
          <a:off x="0" y="0"/>
          <a:ext cx="0" cy="0"/>
          <a:chOff x="0" y="0"/>
          <a:chExt cx="0" cy="0"/>
        </a:xfrm>
      </p:grpSpPr>
      <p:sp>
        <p:nvSpPr>
          <p:cNvPr id="1267" name="Google Shape;1267;g34115b5597a_0_1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8" name="Google Shape;1268;g34115b5597a_0_1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2002 Nature paper</a:t>
            </a:r>
            <a:r>
              <a:rPr lang="en">
                <a:solidFill>
                  <a:schemeClr val="dk1"/>
                </a:solidFill>
              </a:rPr>
              <a:t> claiming that </a:t>
            </a:r>
            <a:r>
              <a:rPr lang="en" u="sng">
                <a:solidFill>
                  <a:schemeClr val="hlink"/>
                </a:solidFill>
                <a:hlinkClick r:id="rId4"/>
              </a:rPr>
              <a:t>adult stem cells</a:t>
            </a:r>
            <a:r>
              <a:rPr lang="en">
                <a:solidFill>
                  <a:schemeClr val="dk1"/>
                </a:solidFill>
              </a:rPr>
              <a:t> from bone marrow can become nearly any cell type has been retracted by Nature, making it the most-cited retracted paper ever.</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5" name="Shape 1275"/>
        <p:cNvGrpSpPr/>
        <p:nvPr/>
      </p:nvGrpSpPr>
      <p:grpSpPr>
        <a:xfrm>
          <a:off x="0" y="0"/>
          <a:ext cx="0" cy="0"/>
          <a:chOff x="0" y="0"/>
          <a:chExt cx="0" cy="0"/>
        </a:xfrm>
      </p:grpSpPr>
      <p:sp>
        <p:nvSpPr>
          <p:cNvPr id="1276" name="Google Shape;1276;g34115b5597a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7" name="Google Shape;1277;g34115b5597a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2" name="Shape 1282"/>
        <p:cNvGrpSpPr/>
        <p:nvPr/>
      </p:nvGrpSpPr>
      <p:grpSpPr>
        <a:xfrm>
          <a:off x="0" y="0"/>
          <a:ext cx="0" cy="0"/>
          <a:chOff x="0" y="0"/>
          <a:chExt cx="0" cy="0"/>
        </a:xfrm>
      </p:grpSpPr>
      <p:sp>
        <p:nvSpPr>
          <p:cNvPr id="1283" name="Google Shape;1283;g34115b5597a_0_1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4" name="Google Shape;1284;g34115b5597a_0_1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Reproducibility crisis original paper was questioned for its quality (as was </a:t>
            </a:r>
            <a:r>
              <a:rPr lang="en"/>
              <a:t>another</a:t>
            </a:r>
            <a:r>
              <a:rPr lang="en"/>
              <a:t> from that group in 2024 on pre-registration where they failed to follow their own pre-registration). Reproducibility is hyperbolic and poor practice, leading to justifications for damage and attacks on science.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RCJ is a dangerous outcome of all of this. But highlights that ultimately, there will always be attempts to legitimise viewpoints that support specific ideologies.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g304b7a73fb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1" name="Google Shape;1291;g304b7a73fb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4" name="Shape 1294"/>
        <p:cNvGrpSpPr/>
        <p:nvPr/>
      </p:nvGrpSpPr>
      <p:grpSpPr>
        <a:xfrm>
          <a:off x="0" y="0"/>
          <a:ext cx="0" cy="0"/>
          <a:chOff x="0" y="0"/>
          <a:chExt cx="0" cy="0"/>
        </a:xfrm>
      </p:grpSpPr>
      <p:sp>
        <p:nvSpPr>
          <p:cNvPr id="1295" name="Google Shape;1295;g304b7a73fbc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6" name="Google Shape;1296;g304b7a73fbc_0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3" name="Shape 1303"/>
        <p:cNvGrpSpPr/>
        <p:nvPr/>
      </p:nvGrpSpPr>
      <p:grpSpPr>
        <a:xfrm>
          <a:off x="0" y="0"/>
          <a:ext cx="0" cy="0"/>
          <a:chOff x="0" y="0"/>
          <a:chExt cx="0" cy="0"/>
        </a:xfrm>
      </p:grpSpPr>
      <p:sp>
        <p:nvSpPr>
          <p:cNvPr id="1304" name="Google Shape;1304;g304b7a73f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5" name="Google Shape;1305;g304b7a73fbc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g304b7a73fbc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2" name="Google Shape;1312;g304b7a73fbc_0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g304b7a73fbc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9" name="Google Shape;1319;g304b7a73fbc_0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Foundation of this ecosystem is preprints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Preprint feedback is highly diverse: ranging from freeform to journal-like (coordinated by an editor and part of a highly structured process)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Because preprint feedback is not connected to preprint servers, an important layer of this ecosystem is devoted to discovery and linking. In addition to links that may be displayed by preprint servers, search tools help make this content visible to human readers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Docmaps is a framework for capturing editorial processes</a:t>
            </a:r>
            <a:endParaRPr/>
          </a:p>
          <a:p>
            <a:pPr indent="0" lvl="0" marL="0" rtl="0" algn="l">
              <a:lnSpc>
                <a:spcPct val="100000"/>
              </a:lnSpc>
              <a:spcBef>
                <a:spcPts val="0"/>
              </a:spcBef>
              <a:spcAft>
                <a:spcPts val="0"/>
              </a:spcAft>
              <a:buSzPts val="1100"/>
              <a:buNone/>
            </a:pPr>
            <a:r>
              <a:rPr lang="en"/>
              <a:t>Notify is a protocol for exchanging requests &amp; endorsements between repositories &amp; peer review services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34115b5597a_0_1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05" name="Google Shape;705;g34115b5597a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34115b5597a_0_36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1" name="Google Shape;1331;g34115b5597a_0_36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6" name="Shape 1336"/>
        <p:cNvGrpSpPr/>
        <p:nvPr/>
      </p:nvGrpSpPr>
      <p:grpSpPr>
        <a:xfrm>
          <a:off x="0" y="0"/>
          <a:ext cx="0" cy="0"/>
          <a:chOff x="0" y="0"/>
          <a:chExt cx="0" cy="0"/>
        </a:xfrm>
      </p:grpSpPr>
      <p:sp>
        <p:nvSpPr>
          <p:cNvPr id="1337" name="Google Shape;1337;g3434d564fa4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8" name="Google Shape;1338;g3434d564fa4_0_3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434d564fa4_0_6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434d564fa4_0_6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4115b5597a_0_4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7" name="Google Shape;1367;g34115b5597a_0_424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368" name="Google Shape;1368;g34115b5597a_0_424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34115b5597a_0_13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34115b5597a_0_13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34115b5597a_0_13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34115b5597a_0_1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Oldenburg used his own personal judgement in the selection process without resorting to external opinion; he used no referee system.</a:t>
            </a:r>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a:t>
            </a:r>
            <a:r>
              <a:rPr b="1" i="1" lang="en">
                <a:solidFill>
                  <a:schemeClr val="dk1"/>
                </a:solidFill>
              </a:rPr>
              <a:t>Memoirs sent by correspondence are distributed according to the subject matter to those members who are most versed in these matters. The report of their identity is not known to the author.” - various interpretations on what this means. But this was the sharing of research reports </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Commission reports on all papers sent for publication in the semi-annual </a:t>
            </a:r>
            <a:r>
              <a:rPr i="1" lang="en">
                <a:solidFill>
                  <a:schemeClr val="dk1"/>
                </a:solidFill>
              </a:rPr>
              <a:t>Philosophical Transactions</a:t>
            </a:r>
            <a:r>
              <a:rPr lang="en">
                <a:solidFill>
                  <a:schemeClr val="dk1"/>
                </a:solidFill>
              </a:rPr>
              <a:t>. Written by teams of eminent scholars, these reports might, he argued, be “</a:t>
            </a:r>
            <a:r>
              <a:rPr b="1" lang="en">
                <a:solidFill>
                  <a:schemeClr val="dk1"/>
                </a:solidFill>
              </a:rPr>
              <a:t>often more interesting than the memoirs themselves” and thus a great source of publicity for science</a:t>
            </a:r>
            <a:endParaRPr b="1" sz="14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34115b5597a_0_13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64" name="Google Shape;764;g34115b5597a_0_1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A lot of these issues about scientific autonomy versus public accountability came to a head in the mid-1970s in the wake of a major economic crisis. There was a trio of legislators — Republican Congressmen</a:t>
            </a:r>
            <a:r>
              <a:rPr lang="en">
                <a:solidFill>
                  <a:schemeClr val="dk1"/>
                </a:solidFill>
                <a:uFill>
                  <a:noFill/>
                </a:uFill>
                <a:hlinkClick r:id="rId2">
                  <a:extLst>
                    <a:ext uri="{A12FA001-AC4F-418D-AE19-62706E023703}">
                      <ahyp:hlinkClr val="tx"/>
                    </a:ext>
                  </a:extLst>
                </a:hlinkClick>
              </a:rPr>
              <a:t> </a:t>
            </a:r>
            <a:r>
              <a:rPr lang="en" u="sng">
                <a:solidFill>
                  <a:srgbClr val="0097A7"/>
                </a:solidFill>
                <a:hlinkClick r:id="rId3">
                  <a:extLst>
                    <a:ext uri="{A12FA001-AC4F-418D-AE19-62706E023703}">
                      <ahyp:hlinkClr val="tx"/>
                    </a:ext>
                  </a:extLst>
                </a:hlinkClick>
              </a:rPr>
              <a:t>Robert Bauman</a:t>
            </a:r>
            <a:r>
              <a:rPr lang="en">
                <a:solidFill>
                  <a:schemeClr val="dk1"/>
                </a:solidFill>
              </a:rPr>
              <a:t> and</a:t>
            </a:r>
            <a:r>
              <a:rPr lang="en">
                <a:solidFill>
                  <a:schemeClr val="dk1"/>
                </a:solidFill>
                <a:uFill>
                  <a:noFill/>
                </a:uFill>
                <a:hlinkClick r:id="rId4">
                  <a:extLst>
                    <a:ext uri="{A12FA001-AC4F-418D-AE19-62706E023703}">
                      <ahyp:hlinkClr val="tx"/>
                    </a:ext>
                  </a:extLst>
                </a:hlinkClick>
              </a:rPr>
              <a:t> </a:t>
            </a:r>
            <a:r>
              <a:rPr lang="en" u="sng">
                <a:solidFill>
                  <a:srgbClr val="0097A7"/>
                </a:solidFill>
                <a:hlinkClick r:id="rId5">
                  <a:extLst>
                    <a:ext uri="{A12FA001-AC4F-418D-AE19-62706E023703}">
                      <ahyp:hlinkClr val="tx"/>
                    </a:ext>
                  </a:extLst>
                </a:hlinkClick>
              </a:rPr>
              <a:t>John Conlan</a:t>
            </a:r>
            <a:r>
              <a:rPr lang="en">
                <a:solidFill>
                  <a:schemeClr val="dk1"/>
                </a:solidFill>
              </a:rPr>
              <a:t>, and Democratic Senator</a:t>
            </a:r>
            <a:r>
              <a:rPr lang="en">
                <a:solidFill>
                  <a:schemeClr val="dk1"/>
                </a:solidFill>
                <a:uFill>
                  <a:noFill/>
                </a:uFill>
                <a:hlinkClick r:id="rId6">
                  <a:extLst>
                    <a:ext uri="{A12FA001-AC4F-418D-AE19-62706E023703}">
                      <ahyp:hlinkClr val="tx"/>
                    </a:ext>
                  </a:extLst>
                </a:hlinkClick>
              </a:rPr>
              <a:t> </a:t>
            </a:r>
            <a:r>
              <a:rPr lang="en" u="sng">
                <a:solidFill>
                  <a:srgbClr val="0097A7"/>
                </a:solidFill>
                <a:hlinkClick r:id="rId7">
                  <a:extLst>
                    <a:ext uri="{A12FA001-AC4F-418D-AE19-62706E023703}">
                      <ahyp:hlinkClr val="tx"/>
                    </a:ext>
                  </a:extLst>
                </a:hlinkClick>
              </a:rPr>
              <a:t>William Proxmire</a:t>
            </a:r>
            <a:r>
              <a:rPr lang="en">
                <a:solidFill>
                  <a:schemeClr val="dk1"/>
                </a:solidFill>
              </a:rPr>
              <a:t> — who started attacking the</a:t>
            </a:r>
            <a:r>
              <a:rPr lang="en">
                <a:solidFill>
                  <a:schemeClr val="dk1"/>
                </a:solidFill>
                <a:uFill>
                  <a:noFill/>
                </a:uFill>
                <a:hlinkClick r:id="rId8">
                  <a:extLst>
                    <a:ext uri="{A12FA001-AC4F-418D-AE19-62706E023703}">
                      <ahyp:hlinkClr val="tx"/>
                    </a:ext>
                  </a:extLst>
                </a:hlinkClick>
              </a:rPr>
              <a:t> </a:t>
            </a:r>
            <a:r>
              <a:rPr lang="en" u="sng">
                <a:solidFill>
                  <a:srgbClr val="0097A7"/>
                </a:solidFill>
                <a:hlinkClick r:id="rId9">
                  <a:extLst>
                    <a:ext uri="{A12FA001-AC4F-418D-AE19-62706E023703}">
                      <ahyp:hlinkClr val="tx"/>
                    </a:ext>
                  </a:extLst>
                </a:hlinkClick>
              </a:rPr>
              <a:t>National Science Foundation’s</a:t>
            </a:r>
            <a:r>
              <a:rPr lang="en">
                <a:solidFill>
                  <a:schemeClr val="dk1"/>
                </a:solidFill>
              </a:rPr>
              <a:t> (NSF) funding on the grounds that it was giving money to projects that were frivolous and wasteful. All three of them thought that the NSF should be reined in and that there should be more Congressional oversight of their grant awarding process.</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In response to the controversy, a House subcommittee held a hearing on the NSF’s peer review process in July, 1975. The result is this fantastic 1000-page document filled with scientists, historians, sociologists, Congressmen, and NSF employees talking about what they thought peer review was for and why it was important for science. The hearings make it clear that the NSF was relying on the idea that peer review is crucial to good science to justify rejecting some of the proposed Congressional oversight. And it worked — the NSF had to make some changes to the way it handled referee reports, but the congressional oversight proposals were dropped</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34115b5597a_0_13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34115b5597a_0_1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6.png"/><Relationship Id="rId4" Type="http://schemas.openxmlformats.org/officeDocument/2006/relationships/hyperlink" Target="https://creativecommons.org/licenses/by/4.0/" TargetMode="Externa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 Id="rId3" Type="http://schemas.openxmlformats.org/officeDocument/2006/relationships/image" Target="../media/image4.png"/><Relationship Id="rId4" Type="http://schemas.openxmlformats.org/officeDocument/2006/relationships/hyperlink" Target="https://creativecommons.org/licenses/by/4.0/" TargetMode="Externa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578" name="Shape 578"/>
        <p:cNvGrpSpPr/>
        <p:nvPr/>
      </p:nvGrpSpPr>
      <p:grpSpPr>
        <a:xfrm>
          <a:off x="0" y="0"/>
          <a:ext cx="0" cy="0"/>
          <a:chOff x="0" y="0"/>
          <a:chExt cx="0" cy="0"/>
        </a:xfrm>
      </p:grpSpPr>
      <p:sp>
        <p:nvSpPr>
          <p:cNvPr id="579" name="Google Shape;579;p107"/>
          <p:cNvSpPr txBox="1"/>
          <p:nvPr>
            <p:ph idx="1" type="body"/>
          </p:nvPr>
        </p:nvSpPr>
        <p:spPr>
          <a:xfrm>
            <a:off x="4273400" y="588900"/>
            <a:ext cx="3376500" cy="1504800"/>
          </a:xfrm>
          <a:prstGeom prst="rect">
            <a:avLst/>
          </a:prstGeom>
          <a:solidFill>
            <a:srgbClr val="FFFFFF">
              <a:alpha val="79610"/>
            </a:srgbClr>
          </a:solid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chemeClr val="dk1"/>
              </a:buClr>
              <a:buSzPts val="1800"/>
              <a:buChar char="●"/>
              <a:defRPr>
                <a:solidFill>
                  <a:schemeClr val="dk1"/>
                </a:solidFill>
              </a:defRPr>
            </a:lvl1pPr>
            <a:lvl2pPr indent="-317500" lvl="1" marL="914400" algn="l">
              <a:lnSpc>
                <a:spcPct val="115000"/>
              </a:lnSpc>
              <a:spcBef>
                <a:spcPts val="1600"/>
              </a:spcBef>
              <a:spcAft>
                <a:spcPts val="0"/>
              </a:spcAft>
              <a:buClr>
                <a:schemeClr val="dk1"/>
              </a:buClr>
              <a:buSzPts val="1400"/>
              <a:buChar char="○"/>
              <a:defRPr>
                <a:solidFill>
                  <a:schemeClr val="dk1"/>
                </a:solidFill>
              </a:defRPr>
            </a:lvl2pPr>
            <a:lvl3pPr indent="-317500" lvl="2" marL="1371600" algn="l">
              <a:lnSpc>
                <a:spcPct val="115000"/>
              </a:lnSpc>
              <a:spcBef>
                <a:spcPts val="1600"/>
              </a:spcBef>
              <a:spcAft>
                <a:spcPts val="0"/>
              </a:spcAft>
              <a:buClr>
                <a:schemeClr val="dk1"/>
              </a:buClr>
              <a:buSzPts val="1400"/>
              <a:buChar char="■"/>
              <a:defRPr>
                <a:solidFill>
                  <a:schemeClr val="dk1"/>
                </a:solidFill>
              </a:defRPr>
            </a:lvl3pPr>
            <a:lvl4pPr indent="-317500" lvl="3" marL="1828800" algn="l">
              <a:lnSpc>
                <a:spcPct val="115000"/>
              </a:lnSpc>
              <a:spcBef>
                <a:spcPts val="1600"/>
              </a:spcBef>
              <a:spcAft>
                <a:spcPts val="0"/>
              </a:spcAft>
              <a:buClr>
                <a:schemeClr val="dk1"/>
              </a:buClr>
              <a:buSzPts val="1400"/>
              <a:buChar char="●"/>
              <a:defRPr>
                <a:solidFill>
                  <a:schemeClr val="dk1"/>
                </a:solidFill>
              </a:defRPr>
            </a:lvl4pPr>
            <a:lvl5pPr indent="-317500" lvl="4" marL="2286000" algn="l">
              <a:lnSpc>
                <a:spcPct val="115000"/>
              </a:lnSpc>
              <a:spcBef>
                <a:spcPts val="1600"/>
              </a:spcBef>
              <a:spcAft>
                <a:spcPts val="0"/>
              </a:spcAft>
              <a:buClr>
                <a:schemeClr val="dk1"/>
              </a:buClr>
              <a:buSzPts val="1400"/>
              <a:buChar char="○"/>
              <a:defRPr>
                <a:solidFill>
                  <a:schemeClr val="dk1"/>
                </a:solidFill>
              </a:defRPr>
            </a:lvl5pPr>
            <a:lvl6pPr indent="-317500" lvl="5" marL="2743200" algn="l">
              <a:lnSpc>
                <a:spcPct val="115000"/>
              </a:lnSpc>
              <a:spcBef>
                <a:spcPts val="1600"/>
              </a:spcBef>
              <a:spcAft>
                <a:spcPts val="0"/>
              </a:spcAft>
              <a:buClr>
                <a:schemeClr val="dk1"/>
              </a:buClr>
              <a:buSzPts val="1400"/>
              <a:buChar char="■"/>
              <a:defRPr>
                <a:solidFill>
                  <a:schemeClr val="dk1"/>
                </a:solidFill>
              </a:defRPr>
            </a:lvl6pPr>
            <a:lvl7pPr indent="-317500" lvl="6" marL="3200400" algn="l">
              <a:lnSpc>
                <a:spcPct val="115000"/>
              </a:lnSpc>
              <a:spcBef>
                <a:spcPts val="1600"/>
              </a:spcBef>
              <a:spcAft>
                <a:spcPts val="0"/>
              </a:spcAft>
              <a:buClr>
                <a:schemeClr val="dk1"/>
              </a:buClr>
              <a:buSzPts val="1400"/>
              <a:buChar char="●"/>
              <a:defRPr>
                <a:solidFill>
                  <a:schemeClr val="dk1"/>
                </a:solidFill>
              </a:defRPr>
            </a:lvl7pPr>
            <a:lvl8pPr indent="-317500" lvl="7" marL="3657600" algn="l">
              <a:lnSpc>
                <a:spcPct val="115000"/>
              </a:lnSpc>
              <a:spcBef>
                <a:spcPts val="1600"/>
              </a:spcBef>
              <a:spcAft>
                <a:spcPts val="0"/>
              </a:spcAft>
              <a:buClr>
                <a:schemeClr val="dk1"/>
              </a:buClr>
              <a:buSzPts val="1400"/>
              <a:buChar char="○"/>
              <a:defRPr>
                <a:solidFill>
                  <a:schemeClr val="dk1"/>
                </a:solidFill>
              </a:defRPr>
            </a:lvl8pPr>
            <a:lvl9pPr indent="-317500" lvl="8" marL="4114800" algn="l">
              <a:lnSpc>
                <a:spcPct val="115000"/>
              </a:lnSpc>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84" name="Shape 584"/>
        <p:cNvGrpSpPr/>
        <p:nvPr/>
      </p:nvGrpSpPr>
      <p:grpSpPr>
        <a:xfrm>
          <a:off x="0" y="0"/>
          <a:ext cx="0" cy="0"/>
          <a:chOff x="0" y="0"/>
          <a:chExt cx="0" cy="0"/>
        </a:xfrm>
      </p:grpSpPr>
      <p:sp>
        <p:nvSpPr>
          <p:cNvPr id="585" name="Google Shape;585;p109"/>
          <p:cNvSpPr/>
          <p:nvPr/>
        </p:nvSpPr>
        <p:spPr>
          <a:xfrm>
            <a:off x="-21825" y="-31675"/>
            <a:ext cx="9210600" cy="35076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p109"/>
          <p:cNvSpPr txBox="1"/>
          <p:nvPr>
            <p:ph type="ctrTitle"/>
          </p:nvPr>
        </p:nvSpPr>
        <p:spPr>
          <a:xfrm>
            <a:off x="311708" y="744575"/>
            <a:ext cx="8520600" cy="2052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5200"/>
              <a:buNone/>
              <a:defRPr sz="5200">
                <a:solidFill>
                  <a:schemeClr val="lt1"/>
                </a:solidFill>
              </a:defRPr>
            </a:lvl2pPr>
            <a:lvl3pPr lvl="2" algn="ctr">
              <a:lnSpc>
                <a:spcPct val="100000"/>
              </a:lnSpc>
              <a:spcBef>
                <a:spcPts val="0"/>
              </a:spcBef>
              <a:spcAft>
                <a:spcPts val="0"/>
              </a:spcAft>
              <a:buClr>
                <a:schemeClr val="lt1"/>
              </a:buClr>
              <a:buSzPts val="5200"/>
              <a:buNone/>
              <a:defRPr sz="5200">
                <a:solidFill>
                  <a:schemeClr val="lt1"/>
                </a:solidFill>
              </a:defRPr>
            </a:lvl3pPr>
            <a:lvl4pPr lvl="3" algn="ctr">
              <a:lnSpc>
                <a:spcPct val="100000"/>
              </a:lnSpc>
              <a:spcBef>
                <a:spcPts val="0"/>
              </a:spcBef>
              <a:spcAft>
                <a:spcPts val="0"/>
              </a:spcAft>
              <a:buClr>
                <a:schemeClr val="lt1"/>
              </a:buClr>
              <a:buSzPts val="5200"/>
              <a:buNone/>
              <a:defRPr sz="5200">
                <a:solidFill>
                  <a:schemeClr val="lt1"/>
                </a:solidFill>
              </a:defRPr>
            </a:lvl4pPr>
            <a:lvl5pPr lvl="4" algn="ctr">
              <a:lnSpc>
                <a:spcPct val="100000"/>
              </a:lnSpc>
              <a:spcBef>
                <a:spcPts val="0"/>
              </a:spcBef>
              <a:spcAft>
                <a:spcPts val="0"/>
              </a:spcAft>
              <a:buClr>
                <a:schemeClr val="lt1"/>
              </a:buClr>
              <a:buSzPts val="5200"/>
              <a:buNone/>
              <a:defRPr sz="5200">
                <a:solidFill>
                  <a:schemeClr val="lt1"/>
                </a:solidFill>
              </a:defRPr>
            </a:lvl5pPr>
            <a:lvl6pPr lvl="5" algn="ctr">
              <a:lnSpc>
                <a:spcPct val="100000"/>
              </a:lnSpc>
              <a:spcBef>
                <a:spcPts val="0"/>
              </a:spcBef>
              <a:spcAft>
                <a:spcPts val="0"/>
              </a:spcAft>
              <a:buClr>
                <a:schemeClr val="lt1"/>
              </a:buClr>
              <a:buSzPts val="5200"/>
              <a:buNone/>
              <a:defRPr sz="5200">
                <a:solidFill>
                  <a:schemeClr val="lt1"/>
                </a:solidFill>
              </a:defRPr>
            </a:lvl6pPr>
            <a:lvl7pPr lvl="6" algn="ctr">
              <a:lnSpc>
                <a:spcPct val="100000"/>
              </a:lnSpc>
              <a:spcBef>
                <a:spcPts val="0"/>
              </a:spcBef>
              <a:spcAft>
                <a:spcPts val="0"/>
              </a:spcAft>
              <a:buClr>
                <a:schemeClr val="lt1"/>
              </a:buClr>
              <a:buSzPts val="5200"/>
              <a:buNone/>
              <a:defRPr sz="5200">
                <a:solidFill>
                  <a:schemeClr val="lt1"/>
                </a:solidFill>
              </a:defRPr>
            </a:lvl7pPr>
            <a:lvl8pPr lvl="7" algn="ctr">
              <a:lnSpc>
                <a:spcPct val="100000"/>
              </a:lnSpc>
              <a:spcBef>
                <a:spcPts val="0"/>
              </a:spcBef>
              <a:spcAft>
                <a:spcPts val="0"/>
              </a:spcAft>
              <a:buClr>
                <a:schemeClr val="lt1"/>
              </a:buClr>
              <a:buSzPts val="5200"/>
              <a:buNone/>
              <a:defRPr sz="5200">
                <a:solidFill>
                  <a:schemeClr val="lt1"/>
                </a:solidFill>
              </a:defRPr>
            </a:lvl8pPr>
            <a:lvl9pPr lvl="8" algn="ctr">
              <a:lnSpc>
                <a:spcPct val="100000"/>
              </a:lnSpc>
              <a:spcBef>
                <a:spcPts val="0"/>
              </a:spcBef>
              <a:spcAft>
                <a:spcPts val="0"/>
              </a:spcAft>
              <a:buClr>
                <a:schemeClr val="lt1"/>
              </a:buClr>
              <a:buSzPts val="5200"/>
              <a:buNone/>
              <a:defRPr sz="5200">
                <a:solidFill>
                  <a:schemeClr val="lt1"/>
                </a:solidFill>
              </a:defRPr>
            </a:lvl9pPr>
          </a:lstStyle>
          <a:p/>
        </p:txBody>
      </p:sp>
      <p:sp>
        <p:nvSpPr>
          <p:cNvPr id="587" name="Google Shape;587;p109"/>
          <p:cNvSpPr txBox="1"/>
          <p:nvPr>
            <p:ph idx="1" type="subTitle"/>
          </p:nvPr>
        </p:nvSpPr>
        <p:spPr>
          <a:xfrm>
            <a:off x="311700" y="3475925"/>
            <a:ext cx="4592700" cy="1295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588" name="Google Shape;588;p109"/>
          <p:cNvPicPr preferRelativeResize="0"/>
          <p:nvPr/>
        </p:nvPicPr>
        <p:blipFill rotWithShape="1">
          <a:blip r:embed="rId2">
            <a:alphaModFix/>
          </a:blip>
          <a:srcRect b="0" l="0" r="0" t="0"/>
          <a:stretch/>
        </p:blipFill>
        <p:spPr>
          <a:xfrm>
            <a:off x="5910550" y="3758413"/>
            <a:ext cx="2921750" cy="730425"/>
          </a:xfrm>
          <a:prstGeom prst="rect">
            <a:avLst/>
          </a:prstGeom>
          <a:noFill/>
          <a:ln>
            <a:noFill/>
          </a:ln>
        </p:spPr>
      </p:pic>
      <p:sp>
        <p:nvSpPr>
          <p:cNvPr id="589" name="Google Shape;589;p109"/>
          <p:cNvSpPr txBox="1"/>
          <p:nvPr/>
        </p:nvSpPr>
        <p:spPr>
          <a:xfrm>
            <a:off x="1395225" y="4722375"/>
            <a:ext cx="63765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90" name="Shape 590"/>
        <p:cNvGrpSpPr/>
        <p:nvPr/>
      </p:nvGrpSpPr>
      <p:grpSpPr>
        <a:xfrm>
          <a:off x="0" y="0"/>
          <a:ext cx="0" cy="0"/>
          <a:chOff x="0" y="0"/>
          <a:chExt cx="0" cy="0"/>
        </a:xfrm>
      </p:grpSpPr>
      <p:sp>
        <p:nvSpPr>
          <p:cNvPr id="591" name="Google Shape;591;p1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92" name="Google Shape;592;p1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93" name="Google Shape;593;p11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94" name="Google Shape;594;p110"/>
          <p:cNvGrpSpPr/>
          <p:nvPr/>
        </p:nvGrpSpPr>
        <p:grpSpPr>
          <a:xfrm>
            <a:off x="2563963" y="4722375"/>
            <a:ext cx="4016075" cy="393600"/>
            <a:chOff x="2149975" y="4722375"/>
            <a:chExt cx="4016075" cy="393600"/>
          </a:xfrm>
        </p:grpSpPr>
        <p:sp>
          <p:nvSpPr>
            <p:cNvPr id="595" name="Google Shape;595;p110"/>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596" name="Google Shape;596;p110"/>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97" name="Shape 597"/>
        <p:cNvGrpSpPr/>
        <p:nvPr/>
      </p:nvGrpSpPr>
      <p:grpSpPr>
        <a:xfrm>
          <a:off x="0" y="0"/>
          <a:ext cx="0" cy="0"/>
          <a:chOff x="0" y="0"/>
          <a:chExt cx="0" cy="0"/>
        </a:xfrm>
      </p:grpSpPr>
      <p:sp>
        <p:nvSpPr>
          <p:cNvPr id="598" name="Google Shape;598;p11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599" name="Google Shape;599;p111"/>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00" name="Google Shape;600;p111"/>
          <p:cNvGrpSpPr/>
          <p:nvPr/>
        </p:nvGrpSpPr>
        <p:grpSpPr>
          <a:xfrm>
            <a:off x="2563963" y="4722375"/>
            <a:ext cx="4016075" cy="393600"/>
            <a:chOff x="2149975" y="4722375"/>
            <a:chExt cx="4016075" cy="393600"/>
          </a:xfrm>
        </p:grpSpPr>
        <p:sp>
          <p:nvSpPr>
            <p:cNvPr id="601" name="Google Shape;601;p111"/>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02" name="Google Shape;602;p111"/>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03" name="Shape 603"/>
        <p:cNvGrpSpPr/>
        <p:nvPr/>
      </p:nvGrpSpPr>
      <p:grpSpPr>
        <a:xfrm>
          <a:off x="0" y="0"/>
          <a:ext cx="0" cy="0"/>
          <a:chOff x="0" y="0"/>
          <a:chExt cx="0" cy="0"/>
        </a:xfrm>
      </p:grpSpPr>
      <p:sp>
        <p:nvSpPr>
          <p:cNvPr id="604" name="Google Shape;604;p112"/>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112"/>
          <p:cNvSpPr txBox="1"/>
          <p:nvPr>
            <p:ph type="title"/>
          </p:nvPr>
        </p:nvSpPr>
        <p:spPr>
          <a:xfrm>
            <a:off x="265500" y="1233175"/>
            <a:ext cx="33105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606" name="Google Shape;606;p112"/>
          <p:cNvSpPr txBox="1"/>
          <p:nvPr>
            <p:ph idx="1" type="subTitle"/>
          </p:nvPr>
        </p:nvSpPr>
        <p:spPr>
          <a:xfrm>
            <a:off x="265500" y="2803075"/>
            <a:ext cx="33105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07" name="Google Shape;607;p112"/>
          <p:cNvSpPr txBox="1"/>
          <p:nvPr>
            <p:ph idx="2" type="body"/>
          </p:nvPr>
        </p:nvSpPr>
        <p:spPr>
          <a:xfrm>
            <a:off x="4262350" y="724075"/>
            <a:ext cx="45141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08" name="Google Shape;608;p112"/>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09" name="Google Shape;609;p112"/>
          <p:cNvGrpSpPr/>
          <p:nvPr/>
        </p:nvGrpSpPr>
        <p:grpSpPr>
          <a:xfrm>
            <a:off x="76188" y="4749900"/>
            <a:ext cx="3851388" cy="393600"/>
            <a:chOff x="2149975" y="4722375"/>
            <a:chExt cx="3851388" cy="393600"/>
          </a:xfrm>
        </p:grpSpPr>
        <p:sp>
          <p:nvSpPr>
            <p:cNvPr id="610" name="Google Shape;610;p112"/>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11" name="Google Shape;611;p112"/>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12" name="Shape 612"/>
        <p:cNvGrpSpPr/>
        <p:nvPr/>
      </p:nvGrpSpPr>
      <p:grpSpPr>
        <a:xfrm>
          <a:off x="0" y="0"/>
          <a:ext cx="0" cy="0"/>
          <a:chOff x="0" y="0"/>
          <a:chExt cx="0" cy="0"/>
        </a:xfrm>
      </p:grpSpPr>
      <p:sp>
        <p:nvSpPr>
          <p:cNvPr id="613" name="Google Shape;613;p1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14" name="Google Shape;614;p11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15" name="Google Shape;615;p11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16" name="Google Shape;616;p11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17" name="Google Shape;617;p113"/>
          <p:cNvGrpSpPr/>
          <p:nvPr/>
        </p:nvGrpSpPr>
        <p:grpSpPr>
          <a:xfrm>
            <a:off x="2563963" y="4722375"/>
            <a:ext cx="4016075" cy="393600"/>
            <a:chOff x="2149975" y="4722375"/>
            <a:chExt cx="4016075" cy="393600"/>
          </a:xfrm>
        </p:grpSpPr>
        <p:sp>
          <p:nvSpPr>
            <p:cNvPr id="618" name="Google Shape;618;p113"/>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19" name="Google Shape;619;p113"/>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20" name="Shape 620"/>
        <p:cNvGrpSpPr/>
        <p:nvPr/>
      </p:nvGrpSpPr>
      <p:grpSpPr>
        <a:xfrm>
          <a:off x="0" y="0"/>
          <a:ext cx="0" cy="0"/>
          <a:chOff x="0" y="0"/>
          <a:chExt cx="0" cy="0"/>
        </a:xfrm>
      </p:grpSpPr>
      <p:sp>
        <p:nvSpPr>
          <p:cNvPr id="621" name="Google Shape;621;p1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22" name="Google Shape;622;p11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23" name="Google Shape;623;p114"/>
          <p:cNvGrpSpPr/>
          <p:nvPr/>
        </p:nvGrpSpPr>
        <p:grpSpPr>
          <a:xfrm>
            <a:off x="2563963" y="4722375"/>
            <a:ext cx="4016075" cy="393600"/>
            <a:chOff x="2149975" y="4722375"/>
            <a:chExt cx="4016075" cy="393600"/>
          </a:xfrm>
        </p:grpSpPr>
        <p:sp>
          <p:nvSpPr>
            <p:cNvPr id="624" name="Google Shape;624;p114"/>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25" name="Google Shape;625;p114"/>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626" name="Shape 626"/>
        <p:cNvGrpSpPr/>
        <p:nvPr/>
      </p:nvGrpSpPr>
      <p:grpSpPr>
        <a:xfrm>
          <a:off x="0" y="0"/>
          <a:ext cx="0" cy="0"/>
          <a:chOff x="0" y="0"/>
          <a:chExt cx="0" cy="0"/>
        </a:xfrm>
      </p:grpSpPr>
      <p:sp>
        <p:nvSpPr>
          <p:cNvPr id="627" name="Google Shape;627;p115"/>
          <p:cNvSpPr txBox="1"/>
          <p:nvPr>
            <p:ph type="title"/>
          </p:nvPr>
        </p:nvSpPr>
        <p:spPr>
          <a:xfrm>
            <a:off x="311700" y="555600"/>
            <a:ext cx="36159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628" name="Google Shape;628;p115"/>
          <p:cNvSpPr txBox="1"/>
          <p:nvPr>
            <p:ph idx="1" type="body"/>
          </p:nvPr>
        </p:nvSpPr>
        <p:spPr>
          <a:xfrm>
            <a:off x="311700" y="1389600"/>
            <a:ext cx="36159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29" name="Google Shape;629;p11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30" name="Google Shape;630;p115"/>
          <p:cNvGrpSpPr/>
          <p:nvPr/>
        </p:nvGrpSpPr>
        <p:grpSpPr>
          <a:xfrm>
            <a:off x="76188" y="4749900"/>
            <a:ext cx="3851388" cy="393600"/>
            <a:chOff x="2149975" y="4722375"/>
            <a:chExt cx="3851388" cy="393600"/>
          </a:xfrm>
        </p:grpSpPr>
        <p:sp>
          <p:nvSpPr>
            <p:cNvPr id="631" name="Google Shape;631;p115"/>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32" name="Google Shape;632;p115"/>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633" name="Shape 633"/>
        <p:cNvGrpSpPr/>
        <p:nvPr/>
      </p:nvGrpSpPr>
      <p:grpSpPr>
        <a:xfrm>
          <a:off x="0" y="0"/>
          <a:ext cx="0" cy="0"/>
          <a:chOff x="0" y="0"/>
          <a:chExt cx="0" cy="0"/>
        </a:xfrm>
      </p:grpSpPr>
      <p:sp>
        <p:nvSpPr>
          <p:cNvPr id="634" name="Google Shape;634;p116"/>
          <p:cNvSpPr txBox="1"/>
          <p:nvPr>
            <p:ph type="title"/>
          </p:nvPr>
        </p:nvSpPr>
        <p:spPr>
          <a:xfrm>
            <a:off x="4953000" y="555600"/>
            <a:ext cx="37707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635" name="Google Shape;635;p116"/>
          <p:cNvSpPr txBox="1"/>
          <p:nvPr>
            <p:ph idx="1" type="body"/>
          </p:nvPr>
        </p:nvSpPr>
        <p:spPr>
          <a:xfrm>
            <a:off x="4953000" y="1389600"/>
            <a:ext cx="37707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36" name="Google Shape;636;p11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37" name="Google Shape;637;p116"/>
          <p:cNvGrpSpPr/>
          <p:nvPr/>
        </p:nvGrpSpPr>
        <p:grpSpPr>
          <a:xfrm>
            <a:off x="4952988" y="4749900"/>
            <a:ext cx="3851388" cy="393600"/>
            <a:chOff x="2149975" y="4722375"/>
            <a:chExt cx="3851388" cy="393600"/>
          </a:xfrm>
        </p:grpSpPr>
        <p:sp>
          <p:nvSpPr>
            <p:cNvPr id="638" name="Google Shape;638;p116"/>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39" name="Google Shape;639;p116"/>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40" name="Shape 640"/>
        <p:cNvGrpSpPr/>
        <p:nvPr/>
      </p:nvGrpSpPr>
      <p:grpSpPr>
        <a:xfrm>
          <a:off x="0" y="0"/>
          <a:ext cx="0" cy="0"/>
          <a:chOff x="0" y="0"/>
          <a:chExt cx="0" cy="0"/>
        </a:xfrm>
      </p:grpSpPr>
      <p:sp>
        <p:nvSpPr>
          <p:cNvPr id="641" name="Google Shape;641;p11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642" name="Google Shape;642;p117"/>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43" name="Google Shape;643;p117"/>
          <p:cNvGrpSpPr/>
          <p:nvPr/>
        </p:nvGrpSpPr>
        <p:grpSpPr>
          <a:xfrm>
            <a:off x="2563963" y="4722375"/>
            <a:ext cx="4016075" cy="393600"/>
            <a:chOff x="2149975" y="4722375"/>
            <a:chExt cx="4016075" cy="393600"/>
          </a:xfrm>
        </p:grpSpPr>
        <p:sp>
          <p:nvSpPr>
            <p:cNvPr id="644" name="Google Shape;644;p117"/>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45" name="Google Shape;645;p117"/>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46" name="Shape 646"/>
        <p:cNvGrpSpPr/>
        <p:nvPr/>
      </p:nvGrpSpPr>
      <p:grpSpPr>
        <a:xfrm>
          <a:off x="0" y="0"/>
          <a:ext cx="0" cy="0"/>
          <a:chOff x="0" y="0"/>
          <a:chExt cx="0" cy="0"/>
        </a:xfrm>
      </p:grpSpPr>
      <p:sp>
        <p:nvSpPr>
          <p:cNvPr id="647" name="Google Shape;647;p118"/>
          <p:cNvSpPr txBox="1"/>
          <p:nvPr>
            <p:ph idx="1" type="body"/>
          </p:nvPr>
        </p:nvSpPr>
        <p:spPr>
          <a:xfrm>
            <a:off x="311700" y="4230575"/>
            <a:ext cx="82050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648" name="Google Shape;648;p118"/>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49" name="Google Shape;649;p118"/>
          <p:cNvGrpSpPr/>
          <p:nvPr/>
        </p:nvGrpSpPr>
        <p:grpSpPr>
          <a:xfrm>
            <a:off x="2563963" y="4722375"/>
            <a:ext cx="4016075" cy="393600"/>
            <a:chOff x="2149975" y="4722375"/>
            <a:chExt cx="4016075" cy="393600"/>
          </a:xfrm>
        </p:grpSpPr>
        <p:sp>
          <p:nvSpPr>
            <p:cNvPr id="650" name="Google Shape;650;p118"/>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51" name="Google Shape;651;p118"/>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52" name="Shape 652"/>
        <p:cNvGrpSpPr/>
        <p:nvPr/>
      </p:nvGrpSpPr>
      <p:grpSpPr>
        <a:xfrm>
          <a:off x="0" y="0"/>
          <a:ext cx="0" cy="0"/>
          <a:chOff x="0" y="0"/>
          <a:chExt cx="0" cy="0"/>
        </a:xfrm>
      </p:grpSpPr>
      <p:sp>
        <p:nvSpPr>
          <p:cNvPr id="653" name="Google Shape;653;p11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DD3333"/>
              </a:buClr>
              <a:buSzPts val="12000"/>
              <a:buNone/>
              <a:defRPr sz="12000">
                <a:solidFill>
                  <a:srgbClr val="DD3333"/>
                </a:solidFil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54" name="Google Shape;654;p11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55" name="Google Shape;655;p119"/>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56" name="Google Shape;656;p119"/>
          <p:cNvGrpSpPr/>
          <p:nvPr/>
        </p:nvGrpSpPr>
        <p:grpSpPr>
          <a:xfrm>
            <a:off x="2563963" y="4722375"/>
            <a:ext cx="4016075" cy="393600"/>
            <a:chOff x="2149975" y="4722375"/>
            <a:chExt cx="4016075" cy="393600"/>
          </a:xfrm>
        </p:grpSpPr>
        <p:sp>
          <p:nvSpPr>
            <p:cNvPr id="657" name="Google Shape;657;p119"/>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58" name="Google Shape;658;p119"/>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59" name="Shape 659"/>
        <p:cNvGrpSpPr/>
        <p:nvPr/>
      </p:nvGrpSpPr>
      <p:grpSpPr>
        <a:xfrm>
          <a:off x="0" y="0"/>
          <a:ext cx="0" cy="0"/>
          <a:chOff x="0" y="0"/>
          <a:chExt cx="0" cy="0"/>
        </a:xfrm>
      </p:grpSpPr>
      <p:sp>
        <p:nvSpPr>
          <p:cNvPr id="660" name="Google Shape;660;p12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61" name="Google Shape;661;p120"/>
          <p:cNvGrpSpPr/>
          <p:nvPr/>
        </p:nvGrpSpPr>
        <p:grpSpPr>
          <a:xfrm>
            <a:off x="2563963" y="4722375"/>
            <a:ext cx="4016075" cy="393600"/>
            <a:chOff x="2149975" y="4722375"/>
            <a:chExt cx="4016075" cy="393600"/>
          </a:xfrm>
        </p:grpSpPr>
        <p:sp>
          <p:nvSpPr>
            <p:cNvPr id="662" name="Google Shape;662;p120"/>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63" name="Google Shape;663;p120"/>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664" name="Shape 664"/>
        <p:cNvGrpSpPr/>
        <p:nvPr/>
      </p:nvGrpSpPr>
      <p:grpSpPr>
        <a:xfrm>
          <a:off x="0" y="0"/>
          <a:ext cx="0" cy="0"/>
          <a:chOff x="0" y="0"/>
          <a:chExt cx="0" cy="0"/>
        </a:xfrm>
      </p:grpSpPr>
      <p:sp>
        <p:nvSpPr>
          <p:cNvPr id="665" name="Google Shape;665;p121"/>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6" name="Google Shape;666;p121"/>
          <p:cNvSpPr txBox="1"/>
          <p:nvPr>
            <p:ph type="title"/>
          </p:nvPr>
        </p:nvSpPr>
        <p:spPr>
          <a:xfrm>
            <a:off x="2933925" y="1340050"/>
            <a:ext cx="5656800" cy="23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48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67" name="Google Shape;667;p121"/>
          <p:cNvSpPr txBox="1"/>
          <p:nvPr>
            <p:ph idx="1" type="subTitle"/>
          </p:nvPr>
        </p:nvSpPr>
        <p:spPr>
          <a:xfrm>
            <a:off x="898775" y="343175"/>
            <a:ext cx="2515200" cy="29778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800"/>
              <a:buNone/>
              <a:defRPr sz="19600">
                <a:solidFill>
                  <a:srgbClr val="888888"/>
                </a:solidFill>
              </a:defRPr>
            </a:lvl1pPr>
            <a:lvl2pPr lvl="1" algn="ctr">
              <a:lnSpc>
                <a:spcPct val="115000"/>
              </a:lnSpc>
              <a:spcBef>
                <a:spcPts val="1600"/>
              </a:spcBef>
              <a:spcAft>
                <a:spcPts val="0"/>
              </a:spcAft>
              <a:buSzPts val="1400"/>
              <a:buNone/>
              <a:defRPr/>
            </a:lvl2pPr>
            <a:lvl3pPr lvl="2" algn="ctr">
              <a:lnSpc>
                <a:spcPct val="115000"/>
              </a:lnSpc>
              <a:spcBef>
                <a:spcPts val="1600"/>
              </a:spcBef>
              <a:spcAft>
                <a:spcPts val="0"/>
              </a:spcAft>
              <a:buSzPts val="1400"/>
              <a:buNone/>
              <a:defRPr/>
            </a:lvl3pPr>
            <a:lvl4pPr lvl="3" algn="ctr">
              <a:lnSpc>
                <a:spcPct val="115000"/>
              </a:lnSpc>
              <a:spcBef>
                <a:spcPts val="1600"/>
              </a:spcBef>
              <a:spcAft>
                <a:spcPts val="0"/>
              </a:spcAft>
              <a:buSzPts val="1400"/>
              <a:buNone/>
              <a:defRPr/>
            </a:lvl4pPr>
            <a:lvl5pPr lvl="4" algn="ctr">
              <a:lnSpc>
                <a:spcPct val="115000"/>
              </a:lnSpc>
              <a:spcBef>
                <a:spcPts val="1600"/>
              </a:spcBef>
              <a:spcAft>
                <a:spcPts val="0"/>
              </a:spcAft>
              <a:buSzPts val="1400"/>
              <a:buNone/>
              <a:defRPr/>
            </a:lvl5pPr>
            <a:lvl6pPr lvl="5" algn="ctr">
              <a:lnSpc>
                <a:spcPct val="115000"/>
              </a:lnSpc>
              <a:spcBef>
                <a:spcPts val="1600"/>
              </a:spcBef>
              <a:spcAft>
                <a:spcPts val="0"/>
              </a:spcAft>
              <a:buSzPts val="1400"/>
              <a:buNone/>
              <a:defRPr/>
            </a:lvl6pPr>
            <a:lvl7pPr lvl="6" algn="ctr">
              <a:lnSpc>
                <a:spcPct val="115000"/>
              </a:lnSpc>
              <a:spcBef>
                <a:spcPts val="1600"/>
              </a:spcBef>
              <a:spcAft>
                <a:spcPts val="0"/>
              </a:spcAft>
              <a:buSzPts val="1400"/>
              <a:buNone/>
              <a:defRPr/>
            </a:lvl7pPr>
            <a:lvl8pPr lvl="7" algn="ctr">
              <a:lnSpc>
                <a:spcPct val="115000"/>
              </a:lnSpc>
              <a:spcBef>
                <a:spcPts val="1600"/>
              </a:spcBef>
              <a:spcAft>
                <a:spcPts val="0"/>
              </a:spcAft>
              <a:buSzPts val="1400"/>
              <a:buNone/>
              <a:defRPr/>
            </a:lvl8pPr>
            <a:lvl9pPr lvl="8" algn="ctr">
              <a:lnSpc>
                <a:spcPct val="115000"/>
              </a:lnSpc>
              <a:spcBef>
                <a:spcPts val="1600"/>
              </a:spcBef>
              <a:spcAft>
                <a:spcPts val="1600"/>
              </a:spcAft>
              <a:buSzPts val="1400"/>
              <a:buNone/>
              <a:defRPr/>
            </a:lvl9pPr>
          </a:lstStyle>
          <a:p/>
        </p:txBody>
      </p:sp>
      <p:grpSp>
        <p:nvGrpSpPr>
          <p:cNvPr id="668" name="Google Shape;668;p121"/>
          <p:cNvGrpSpPr/>
          <p:nvPr/>
        </p:nvGrpSpPr>
        <p:grpSpPr>
          <a:xfrm>
            <a:off x="2563963" y="4722375"/>
            <a:ext cx="4016075" cy="393600"/>
            <a:chOff x="2149975" y="4722375"/>
            <a:chExt cx="4016075" cy="393600"/>
          </a:xfrm>
        </p:grpSpPr>
        <p:sp>
          <p:nvSpPr>
            <p:cNvPr id="669" name="Google Shape;669;p121"/>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70" name="Google Shape;670;p121"/>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671" name="Shape 671"/>
        <p:cNvGrpSpPr/>
        <p:nvPr/>
      </p:nvGrpSpPr>
      <p:grpSpPr>
        <a:xfrm>
          <a:off x="0" y="0"/>
          <a:ext cx="0" cy="0"/>
          <a:chOff x="0" y="0"/>
          <a:chExt cx="0" cy="0"/>
        </a:xfrm>
      </p:grpSpPr>
      <p:sp>
        <p:nvSpPr>
          <p:cNvPr id="672" name="Google Shape;672;p122"/>
          <p:cNvSpPr txBox="1"/>
          <p:nvPr>
            <p:ph idx="1" type="body"/>
          </p:nvPr>
        </p:nvSpPr>
        <p:spPr>
          <a:xfrm>
            <a:off x="4273400" y="588900"/>
            <a:ext cx="3376500" cy="1504800"/>
          </a:xfrm>
          <a:prstGeom prst="rect">
            <a:avLst/>
          </a:prstGeom>
          <a:solidFill>
            <a:srgbClr val="FFFFFF">
              <a:alpha val="79610"/>
            </a:srgbClr>
          </a:solid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chemeClr val="dk1"/>
              </a:buClr>
              <a:buSzPts val="1800"/>
              <a:buChar char="●"/>
              <a:defRPr>
                <a:solidFill>
                  <a:schemeClr val="dk1"/>
                </a:solidFill>
              </a:defRPr>
            </a:lvl1pPr>
            <a:lvl2pPr indent="-317500" lvl="1" marL="914400" algn="l">
              <a:lnSpc>
                <a:spcPct val="115000"/>
              </a:lnSpc>
              <a:spcBef>
                <a:spcPts val="1600"/>
              </a:spcBef>
              <a:spcAft>
                <a:spcPts val="0"/>
              </a:spcAft>
              <a:buClr>
                <a:schemeClr val="dk1"/>
              </a:buClr>
              <a:buSzPts val="1400"/>
              <a:buChar char="○"/>
              <a:defRPr>
                <a:solidFill>
                  <a:schemeClr val="dk1"/>
                </a:solidFill>
              </a:defRPr>
            </a:lvl2pPr>
            <a:lvl3pPr indent="-317500" lvl="2" marL="1371600" algn="l">
              <a:lnSpc>
                <a:spcPct val="115000"/>
              </a:lnSpc>
              <a:spcBef>
                <a:spcPts val="1600"/>
              </a:spcBef>
              <a:spcAft>
                <a:spcPts val="0"/>
              </a:spcAft>
              <a:buClr>
                <a:schemeClr val="dk1"/>
              </a:buClr>
              <a:buSzPts val="1400"/>
              <a:buChar char="■"/>
              <a:defRPr>
                <a:solidFill>
                  <a:schemeClr val="dk1"/>
                </a:solidFill>
              </a:defRPr>
            </a:lvl3pPr>
            <a:lvl4pPr indent="-317500" lvl="3" marL="1828800" algn="l">
              <a:lnSpc>
                <a:spcPct val="115000"/>
              </a:lnSpc>
              <a:spcBef>
                <a:spcPts val="1600"/>
              </a:spcBef>
              <a:spcAft>
                <a:spcPts val="0"/>
              </a:spcAft>
              <a:buClr>
                <a:schemeClr val="dk1"/>
              </a:buClr>
              <a:buSzPts val="1400"/>
              <a:buChar char="●"/>
              <a:defRPr>
                <a:solidFill>
                  <a:schemeClr val="dk1"/>
                </a:solidFill>
              </a:defRPr>
            </a:lvl4pPr>
            <a:lvl5pPr indent="-317500" lvl="4" marL="2286000" algn="l">
              <a:lnSpc>
                <a:spcPct val="115000"/>
              </a:lnSpc>
              <a:spcBef>
                <a:spcPts val="1600"/>
              </a:spcBef>
              <a:spcAft>
                <a:spcPts val="0"/>
              </a:spcAft>
              <a:buClr>
                <a:schemeClr val="dk1"/>
              </a:buClr>
              <a:buSzPts val="1400"/>
              <a:buChar char="○"/>
              <a:defRPr>
                <a:solidFill>
                  <a:schemeClr val="dk1"/>
                </a:solidFill>
              </a:defRPr>
            </a:lvl5pPr>
            <a:lvl6pPr indent="-317500" lvl="5" marL="2743200" algn="l">
              <a:lnSpc>
                <a:spcPct val="115000"/>
              </a:lnSpc>
              <a:spcBef>
                <a:spcPts val="1600"/>
              </a:spcBef>
              <a:spcAft>
                <a:spcPts val="0"/>
              </a:spcAft>
              <a:buClr>
                <a:schemeClr val="dk1"/>
              </a:buClr>
              <a:buSzPts val="1400"/>
              <a:buChar char="■"/>
              <a:defRPr>
                <a:solidFill>
                  <a:schemeClr val="dk1"/>
                </a:solidFill>
              </a:defRPr>
            </a:lvl6pPr>
            <a:lvl7pPr indent="-317500" lvl="6" marL="3200400" algn="l">
              <a:lnSpc>
                <a:spcPct val="115000"/>
              </a:lnSpc>
              <a:spcBef>
                <a:spcPts val="1600"/>
              </a:spcBef>
              <a:spcAft>
                <a:spcPts val="0"/>
              </a:spcAft>
              <a:buClr>
                <a:schemeClr val="dk1"/>
              </a:buClr>
              <a:buSzPts val="1400"/>
              <a:buChar char="●"/>
              <a:defRPr>
                <a:solidFill>
                  <a:schemeClr val="dk1"/>
                </a:solidFill>
              </a:defRPr>
            </a:lvl7pPr>
            <a:lvl8pPr indent="-317500" lvl="7" marL="3657600" algn="l">
              <a:lnSpc>
                <a:spcPct val="115000"/>
              </a:lnSpc>
              <a:spcBef>
                <a:spcPts val="1600"/>
              </a:spcBef>
              <a:spcAft>
                <a:spcPts val="0"/>
              </a:spcAft>
              <a:buClr>
                <a:schemeClr val="dk1"/>
              </a:buClr>
              <a:buSzPts val="1400"/>
              <a:buChar char="○"/>
              <a:defRPr>
                <a:solidFill>
                  <a:schemeClr val="dk1"/>
                </a:solidFill>
              </a:defRPr>
            </a:lvl8pPr>
            <a:lvl9pPr indent="-317500" lvl="8" marL="4114800" algn="l">
              <a:lnSpc>
                <a:spcPct val="115000"/>
              </a:lnSpc>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4" name="Shape 54"/>
        <p:cNvGrpSpPr/>
        <p:nvPr/>
      </p:nvGrpSpPr>
      <p:grpSpPr>
        <a:xfrm>
          <a:off x="0" y="0"/>
          <a:ext cx="0" cy="0"/>
          <a:chOff x="0" y="0"/>
          <a:chExt cx="0" cy="0"/>
        </a:xfrm>
      </p:grpSpPr>
      <p:sp>
        <p:nvSpPr>
          <p:cNvPr id="55" name="Google Shape;55;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6" name="Google Shape;56;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7" name="Google Shape;57;p1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8" name="Google Shape;58;p14"/>
          <p:cNvGrpSpPr/>
          <p:nvPr/>
        </p:nvGrpSpPr>
        <p:grpSpPr>
          <a:xfrm>
            <a:off x="2563963" y="4722375"/>
            <a:ext cx="4016075" cy="393600"/>
            <a:chOff x="2149975" y="4722375"/>
            <a:chExt cx="4016075" cy="393600"/>
          </a:xfrm>
        </p:grpSpPr>
        <p:sp>
          <p:nvSpPr>
            <p:cNvPr id="59" name="Google Shape;59;p14"/>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0" name="Google Shape;60;p14"/>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1" name="Shape 61"/>
        <p:cNvGrpSpPr/>
        <p:nvPr/>
      </p:nvGrpSpPr>
      <p:grpSpPr>
        <a:xfrm>
          <a:off x="0" y="0"/>
          <a:ext cx="0" cy="0"/>
          <a:chOff x="0" y="0"/>
          <a:chExt cx="0" cy="0"/>
        </a:xfrm>
      </p:grpSpPr>
      <p:sp>
        <p:nvSpPr>
          <p:cNvPr id="62" name="Google Shape;62;p1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3" name="Google Shape;63;p1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64" name="Google Shape;64;p15"/>
          <p:cNvGrpSpPr/>
          <p:nvPr/>
        </p:nvGrpSpPr>
        <p:grpSpPr>
          <a:xfrm>
            <a:off x="2563963" y="4722375"/>
            <a:ext cx="4016075" cy="393600"/>
            <a:chOff x="2149975" y="4722375"/>
            <a:chExt cx="4016075" cy="393600"/>
          </a:xfrm>
        </p:grpSpPr>
        <p:sp>
          <p:nvSpPr>
            <p:cNvPr id="65" name="Google Shape;65;p15"/>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66" name="Google Shape;66;p15"/>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7" name="Shape 67"/>
        <p:cNvGrpSpPr/>
        <p:nvPr/>
      </p:nvGrpSpPr>
      <p:grpSpPr>
        <a:xfrm>
          <a:off x="0" y="0"/>
          <a:ext cx="0" cy="0"/>
          <a:chOff x="0" y="0"/>
          <a:chExt cx="0" cy="0"/>
        </a:xfrm>
      </p:grpSpPr>
      <p:sp>
        <p:nvSpPr>
          <p:cNvPr id="68" name="Google Shape;68;p1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DD3333"/>
              </a:buClr>
              <a:buSzPts val="12000"/>
              <a:buNone/>
              <a:defRPr sz="12000">
                <a:solidFill>
                  <a:srgbClr val="DD3333"/>
                </a:solidFil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9" name="Google Shape;69;p1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70" name="Google Shape;70;p1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71" name="Google Shape;71;p16"/>
          <p:cNvGrpSpPr/>
          <p:nvPr/>
        </p:nvGrpSpPr>
        <p:grpSpPr>
          <a:xfrm>
            <a:off x="2563963" y="4722375"/>
            <a:ext cx="4016075" cy="393600"/>
            <a:chOff x="2149975" y="4722375"/>
            <a:chExt cx="4016075" cy="393600"/>
          </a:xfrm>
        </p:grpSpPr>
        <p:sp>
          <p:nvSpPr>
            <p:cNvPr id="72" name="Google Shape;72;p1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73" name="Google Shape;73;p16"/>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4" name="Shape 74"/>
        <p:cNvGrpSpPr/>
        <p:nvPr/>
      </p:nvGrpSpPr>
      <p:grpSpPr>
        <a:xfrm>
          <a:off x="0" y="0"/>
          <a:ext cx="0" cy="0"/>
          <a:chOff x="0" y="0"/>
          <a:chExt cx="0" cy="0"/>
        </a:xfrm>
      </p:grpSpPr>
      <p:sp>
        <p:nvSpPr>
          <p:cNvPr id="75" name="Google Shape;75;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6" name="Google Shape;76;p17"/>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77" name="Google Shape;77;p17"/>
          <p:cNvGrpSpPr/>
          <p:nvPr/>
        </p:nvGrpSpPr>
        <p:grpSpPr>
          <a:xfrm>
            <a:off x="2563963" y="4722375"/>
            <a:ext cx="4016075" cy="393600"/>
            <a:chOff x="2149975" y="4722375"/>
            <a:chExt cx="4016075" cy="393600"/>
          </a:xfrm>
        </p:grpSpPr>
        <p:sp>
          <p:nvSpPr>
            <p:cNvPr id="78" name="Google Shape;78;p17"/>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79" name="Google Shape;79;p17"/>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80" name="Shape 80"/>
        <p:cNvGrpSpPr/>
        <p:nvPr/>
      </p:nvGrpSpPr>
      <p:grpSpPr>
        <a:xfrm>
          <a:off x="0" y="0"/>
          <a:ext cx="0" cy="0"/>
          <a:chOff x="0" y="0"/>
          <a:chExt cx="0" cy="0"/>
        </a:xfrm>
      </p:grpSpPr>
      <p:sp>
        <p:nvSpPr>
          <p:cNvPr id="81" name="Google Shape;81;p18"/>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18"/>
          <p:cNvSpPr txBox="1"/>
          <p:nvPr>
            <p:ph type="title"/>
          </p:nvPr>
        </p:nvSpPr>
        <p:spPr>
          <a:xfrm>
            <a:off x="2933925" y="1340050"/>
            <a:ext cx="5656800" cy="23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48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3" name="Google Shape;83;p18"/>
          <p:cNvSpPr txBox="1"/>
          <p:nvPr>
            <p:ph idx="1" type="subTitle"/>
          </p:nvPr>
        </p:nvSpPr>
        <p:spPr>
          <a:xfrm>
            <a:off x="898775" y="343175"/>
            <a:ext cx="2515200" cy="29778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800"/>
              <a:buNone/>
              <a:defRPr sz="19600">
                <a:solidFill>
                  <a:srgbClr val="888888"/>
                </a:solidFill>
              </a:defRPr>
            </a:lvl1pPr>
            <a:lvl2pPr lvl="1" algn="ctr">
              <a:lnSpc>
                <a:spcPct val="115000"/>
              </a:lnSpc>
              <a:spcBef>
                <a:spcPts val="1600"/>
              </a:spcBef>
              <a:spcAft>
                <a:spcPts val="0"/>
              </a:spcAft>
              <a:buSzPts val="1400"/>
              <a:buNone/>
              <a:defRPr/>
            </a:lvl2pPr>
            <a:lvl3pPr lvl="2" algn="ctr">
              <a:lnSpc>
                <a:spcPct val="115000"/>
              </a:lnSpc>
              <a:spcBef>
                <a:spcPts val="1600"/>
              </a:spcBef>
              <a:spcAft>
                <a:spcPts val="0"/>
              </a:spcAft>
              <a:buSzPts val="1400"/>
              <a:buNone/>
              <a:defRPr/>
            </a:lvl3pPr>
            <a:lvl4pPr lvl="3" algn="ctr">
              <a:lnSpc>
                <a:spcPct val="115000"/>
              </a:lnSpc>
              <a:spcBef>
                <a:spcPts val="1600"/>
              </a:spcBef>
              <a:spcAft>
                <a:spcPts val="0"/>
              </a:spcAft>
              <a:buSzPts val="1400"/>
              <a:buNone/>
              <a:defRPr/>
            </a:lvl4pPr>
            <a:lvl5pPr lvl="4" algn="ctr">
              <a:lnSpc>
                <a:spcPct val="115000"/>
              </a:lnSpc>
              <a:spcBef>
                <a:spcPts val="1600"/>
              </a:spcBef>
              <a:spcAft>
                <a:spcPts val="0"/>
              </a:spcAft>
              <a:buSzPts val="1400"/>
              <a:buNone/>
              <a:defRPr/>
            </a:lvl5pPr>
            <a:lvl6pPr lvl="5" algn="ctr">
              <a:lnSpc>
                <a:spcPct val="115000"/>
              </a:lnSpc>
              <a:spcBef>
                <a:spcPts val="1600"/>
              </a:spcBef>
              <a:spcAft>
                <a:spcPts val="0"/>
              </a:spcAft>
              <a:buSzPts val="1400"/>
              <a:buNone/>
              <a:defRPr/>
            </a:lvl6pPr>
            <a:lvl7pPr lvl="6" algn="ctr">
              <a:lnSpc>
                <a:spcPct val="115000"/>
              </a:lnSpc>
              <a:spcBef>
                <a:spcPts val="1600"/>
              </a:spcBef>
              <a:spcAft>
                <a:spcPts val="0"/>
              </a:spcAft>
              <a:buSzPts val="1400"/>
              <a:buNone/>
              <a:defRPr/>
            </a:lvl7pPr>
            <a:lvl8pPr lvl="7" algn="ctr">
              <a:lnSpc>
                <a:spcPct val="115000"/>
              </a:lnSpc>
              <a:spcBef>
                <a:spcPts val="1600"/>
              </a:spcBef>
              <a:spcAft>
                <a:spcPts val="0"/>
              </a:spcAft>
              <a:buSzPts val="1400"/>
              <a:buNone/>
              <a:defRPr/>
            </a:lvl8pPr>
            <a:lvl9pPr lvl="8" algn="ctr">
              <a:lnSpc>
                <a:spcPct val="115000"/>
              </a:lnSpc>
              <a:spcBef>
                <a:spcPts val="1600"/>
              </a:spcBef>
              <a:spcAft>
                <a:spcPts val="1600"/>
              </a:spcAft>
              <a:buSzPts val="1400"/>
              <a:buNone/>
              <a:defRPr/>
            </a:lvl9pPr>
          </a:lstStyle>
          <a:p/>
        </p:txBody>
      </p:sp>
      <p:grpSp>
        <p:nvGrpSpPr>
          <p:cNvPr id="84" name="Google Shape;84;p18"/>
          <p:cNvGrpSpPr/>
          <p:nvPr/>
        </p:nvGrpSpPr>
        <p:grpSpPr>
          <a:xfrm>
            <a:off x="2563963" y="4722375"/>
            <a:ext cx="4016075" cy="393600"/>
            <a:chOff x="2149975" y="4722375"/>
            <a:chExt cx="4016075" cy="393600"/>
          </a:xfrm>
        </p:grpSpPr>
        <p:sp>
          <p:nvSpPr>
            <p:cNvPr id="85" name="Google Shape;85;p18"/>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86" name="Google Shape;86;p18"/>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7" name="Shape 87"/>
        <p:cNvGrpSpPr/>
        <p:nvPr/>
      </p:nvGrpSpPr>
      <p:grpSpPr>
        <a:xfrm>
          <a:off x="0" y="0"/>
          <a:ext cx="0" cy="0"/>
          <a:chOff x="0" y="0"/>
          <a:chExt cx="0" cy="0"/>
        </a:xfrm>
      </p:grpSpPr>
      <p:sp>
        <p:nvSpPr>
          <p:cNvPr id="88" name="Google Shape;88;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9" name="Google Shape;89;p1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0" name="Google Shape;90;p1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1" name="Google Shape;91;p19"/>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92" name="Google Shape;92;p19"/>
          <p:cNvGrpSpPr/>
          <p:nvPr/>
        </p:nvGrpSpPr>
        <p:grpSpPr>
          <a:xfrm>
            <a:off x="2563963" y="4722375"/>
            <a:ext cx="4016075" cy="393600"/>
            <a:chOff x="2149975" y="4722375"/>
            <a:chExt cx="4016075" cy="393600"/>
          </a:xfrm>
        </p:grpSpPr>
        <p:sp>
          <p:nvSpPr>
            <p:cNvPr id="93" name="Google Shape;93;p19"/>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94" name="Google Shape;94;p19"/>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5" name="Shape 95"/>
        <p:cNvGrpSpPr/>
        <p:nvPr/>
      </p:nvGrpSpPr>
      <p:grpSpPr>
        <a:xfrm>
          <a:off x="0" y="0"/>
          <a:ext cx="0" cy="0"/>
          <a:chOff x="0" y="0"/>
          <a:chExt cx="0" cy="0"/>
        </a:xfrm>
      </p:grpSpPr>
      <p:sp>
        <p:nvSpPr>
          <p:cNvPr id="96" name="Google Shape;96;p2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97" name="Google Shape;97;p20"/>
          <p:cNvGrpSpPr/>
          <p:nvPr/>
        </p:nvGrpSpPr>
        <p:grpSpPr>
          <a:xfrm>
            <a:off x="2563963" y="4722375"/>
            <a:ext cx="4016075" cy="393600"/>
            <a:chOff x="2149975" y="4722375"/>
            <a:chExt cx="4016075" cy="393600"/>
          </a:xfrm>
        </p:grpSpPr>
        <p:sp>
          <p:nvSpPr>
            <p:cNvPr id="98" name="Google Shape;98;p20"/>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99" name="Google Shape;99;p20"/>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0" name="Shape 100"/>
        <p:cNvGrpSpPr/>
        <p:nvPr/>
      </p:nvGrpSpPr>
      <p:grpSpPr>
        <a:xfrm>
          <a:off x="0" y="0"/>
          <a:ext cx="0" cy="0"/>
          <a:chOff x="0" y="0"/>
          <a:chExt cx="0" cy="0"/>
        </a:xfrm>
      </p:grpSpPr>
      <p:sp>
        <p:nvSpPr>
          <p:cNvPr id="101" name="Google Shape;101;p21"/>
          <p:cNvSpPr/>
          <p:nvPr/>
        </p:nvSpPr>
        <p:spPr>
          <a:xfrm>
            <a:off x="-21825" y="-31675"/>
            <a:ext cx="9210600" cy="35076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21"/>
          <p:cNvSpPr txBox="1"/>
          <p:nvPr>
            <p:ph type="ctrTitle"/>
          </p:nvPr>
        </p:nvSpPr>
        <p:spPr>
          <a:xfrm>
            <a:off x="311708" y="744575"/>
            <a:ext cx="8520600" cy="2052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5200"/>
              <a:buNone/>
              <a:defRPr sz="5200">
                <a:solidFill>
                  <a:schemeClr val="lt1"/>
                </a:solidFill>
              </a:defRPr>
            </a:lvl2pPr>
            <a:lvl3pPr lvl="2" algn="ctr">
              <a:lnSpc>
                <a:spcPct val="100000"/>
              </a:lnSpc>
              <a:spcBef>
                <a:spcPts val="0"/>
              </a:spcBef>
              <a:spcAft>
                <a:spcPts val="0"/>
              </a:spcAft>
              <a:buClr>
                <a:schemeClr val="lt1"/>
              </a:buClr>
              <a:buSzPts val="5200"/>
              <a:buNone/>
              <a:defRPr sz="5200">
                <a:solidFill>
                  <a:schemeClr val="lt1"/>
                </a:solidFill>
              </a:defRPr>
            </a:lvl3pPr>
            <a:lvl4pPr lvl="3" algn="ctr">
              <a:lnSpc>
                <a:spcPct val="100000"/>
              </a:lnSpc>
              <a:spcBef>
                <a:spcPts val="0"/>
              </a:spcBef>
              <a:spcAft>
                <a:spcPts val="0"/>
              </a:spcAft>
              <a:buClr>
                <a:schemeClr val="lt1"/>
              </a:buClr>
              <a:buSzPts val="5200"/>
              <a:buNone/>
              <a:defRPr sz="5200">
                <a:solidFill>
                  <a:schemeClr val="lt1"/>
                </a:solidFill>
              </a:defRPr>
            </a:lvl4pPr>
            <a:lvl5pPr lvl="4" algn="ctr">
              <a:lnSpc>
                <a:spcPct val="100000"/>
              </a:lnSpc>
              <a:spcBef>
                <a:spcPts val="0"/>
              </a:spcBef>
              <a:spcAft>
                <a:spcPts val="0"/>
              </a:spcAft>
              <a:buClr>
                <a:schemeClr val="lt1"/>
              </a:buClr>
              <a:buSzPts val="5200"/>
              <a:buNone/>
              <a:defRPr sz="5200">
                <a:solidFill>
                  <a:schemeClr val="lt1"/>
                </a:solidFill>
              </a:defRPr>
            </a:lvl5pPr>
            <a:lvl6pPr lvl="5" algn="ctr">
              <a:lnSpc>
                <a:spcPct val="100000"/>
              </a:lnSpc>
              <a:spcBef>
                <a:spcPts val="0"/>
              </a:spcBef>
              <a:spcAft>
                <a:spcPts val="0"/>
              </a:spcAft>
              <a:buClr>
                <a:schemeClr val="lt1"/>
              </a:buClr>
              <a:buSzPts val="5200"/>
              <a:buNone/>
              <a:defRPr sz="5200">
                <a:solidFill>
                  <a:schemeClr val="lt1"/>
                </a:solidFill>
              </a:defRPr>
            </a:lvl6pPr>
            <a:lvl7pPr lvl="6" algn="ctr">
              <a:lnSpc>
                <a:spcPct val="100000"/>
              </a:lnSpc>
              <a:spcBef>
                <a:spcPts val="0"/>
              </a:spcBef>
              <a:spcAft>
                <a:spcPts val="0"/>
              </a:spcAft>
              <a:buClr>
                <a:schemeClr val="lt1"/>
              </a:buClr>
              <a:buSzPts val="5200"/>
              <a:buNone/>
              <a:defRPr sz="5200">
                <a:solidFill>
                  <a:schemeClr val="lt1"/>
                </a:solidFill>
              </a:defRPr>
            </a:lvl7pPr>
            <a:lvl8pPr lvl="7" algn="ctr">
              <a:lnSpc>
                <a:spcPct val="100000"/>
              </a:lnSpc>
              <a:spcBef>
                <a:spcPts val="0"/>
              </a:spcBef>
              <a:spcAft>
                <a:spcPts val="0"/>
              </a:spcAft>
              <a:buClr>
                <a:schemeClr val="lt1"/>
              </a:buClr>
              <a:buSzPts val="5200"/>
              <a:buNone/>
              <a:defRPr sz="5200">
                <a:solidFill>
                  <a:schemeClr val="lt1"/>
                </a:solidFill>
              </a:defRPr>
            </a:lvl8pPr>
            <a:lvl9pPr lvl="8" algn="ctr">
              <a:lnSpc>
                <a:spcPct val="100000"/>
              </a:lnSpc>
              <a:spcBef>
                <a:spcPts val="0"/>
              </a:spcBef>
              <a:spcAft>
                <a:spcPts val="0"/>
              </a:spcAft>
              <a:buClr>
                <a:schemeClr val="lt1"/>
              </a:buClr>
              <a:buSzPts val="5200"/>
              <a:buNone/>
              <a:defRPr sz="5200">
                <a:solidFill>
                  <a:schemeClr val="lt1"/>
                </a:solidFill>
              </a:defRPr>
            </a:lvl9pPr>
          </a:lstStyle>
          <a:p/>
        </p:txBody>
      </p:sp>
      <p:sp>
        <p:nvSpPr>
          <p:cNvPr id="103" name="Google Shape;103;p21"/>
          <p:cNvSpPr txBox="1"/>
          <p:nvPr>
            <p:ph idx="1" type="subTitle"/>
          </p:nvPr>
        </p:nvSpPr>
        <p:spPr>
          <a:xfrm>
            <a:off x="311700" y="3475925"/>
            <a:ext cx="4592700" cy="1295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104" name="Google Shape;104;p21"/>
          <p:cNvPicPr preferRelativeResize="0"/>
          <p:nvPr/>
        </p:nvPicPr>
        <p:blipFill rotWithShape="1">
          <a:blip r:embed="rId2">
            <a:alphaModFix/>
          </a:blip>
          <a:srcRect b="0" l="0" r="0" t="0"/>
          <a:stretch/>
        </p:blipFill>
        <p:spPr>
          <a:xfrm>
            <a:off x="5910550" y="3758413"/>
            <a:ext cx="2921750" cy="730425"/>
          </a:xfrm>
          <a:prstGeom prst="rect">
            <a:avLst/>
          </a:prstGeom>
          <a:noFill/>
          <a:ln>
            <a:noFill/>
          </a:ln>
        </p:spPr>
      </p:pic>
      <p:sp>
        <p:nvSpPr>
          <p:cNvPr id="105" name="Google Shape;105;p21"/>
          <p:cNvSpPr txBox="1"/>
          <p:nvPr/>
        </p:nvSpPr>
        <p:spPr>
          <a:xfrm>
            <a:off x="1395225" y="4722375"/>
            <a:ext cx="63765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311700" y="555600"/>
            <a:ext cx="36159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8" name="Google Shape;108;p22"/>
          <p:cNvSpPr txBox="1"/>
          <p:nvPr>
            <p:ph idx="1" type="body"/>
          </p:nvPr>
        </p:nvSpPr>
        <p:spPr>
          <a:xfrm>
            <a:off x="311700" y="1389600"/>
            <a:ext cx="36159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09" name="Google Shape;109;p22"/>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110" name="Google Shape;110;p22"/>
          <p:cNvGrpSpPr/>
          <p:nvPr/>
        </p:nvGrpSpPr>
        <p:grpSpPr>
          <a:xfrm>
            <a:off x="76188" y="4749900"/>
            <a:ext cx="3851388" cy="393600"/>
            <a:chOff x="2149975" y="4722375"/>
            <a:chExt cx="3851388" cy="393600"/>
          </a:xfrm>
        </p:grpSpPr>
        <p:sp>
          <p:nvSpPr>
            <p:cNvPr id="111" name="Google Shape;111;p22"/>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112" name="Google Shape;112;p22"/>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113" name="Shape 113"/>
        <p:cNvGrpSpPr/>
        <p:nvPr/>
      </p:nvGrpSpPr>
      <p:grpSpPr>
        <a:xfrm>
          <a:off x="0" y="0"/>
          <a:ext cx="0" cy="0"/>
          <a:chOff x="0" y="0"/>
          <a:chExt cx="0" cy="0"/>
        </a:xfrm>
      </p:grpSpPr>
      <p:sp>
        <p:nvSpPr>
          <p:cNvPr id="114" name="Google Shape;114;p23"/>
          <p:cNvSpPr txBox="1"/>
          <p:nvPr>
            <p:ph type="title"/>
          </p:nvPr>
        </p:nvSpPr>
        <p:spPr>
          <a:xfrm>
            <a:off x="4953000" y="555600"/>
            <a:ext cx="37707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5" name="Google Shape;115;p23"/>
          <p:cNvSpPr txBox="1"/>
          <p:nvPr>
            <p:ph idx="1" type="body"/>
          </p:nvPr>
        </p:nvSpPr>
        <p:spPr>
          <a:xfrm>
            <a:off x="4953000" y="1389600"/>
            <a:ext cx="37707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16" name="Google Shape;116;p2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117" name="Google Shape;117;p23"/>
          <p:cNvGrpSpPr/>
          <p:nvPr/>
        </p:nvGrpSpPr>
        <p:grpSpPr>
          <a:xfrm>
            <a:off x="4952988" y="4749900"/>
            <a:ext cx="3851388" cy="393600"/>
            <a:chOff x="2149975" y="4722375"/>
            <a:chExt cx="3851388" cy="393600"/>
          </a:xfrm>
        </p:grpSpPr>
        <p:sp>
          <p:nvSpPr>
            <p:cNvPr id="118" name="Google Shape;118;p23"/>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119" name="Google Shape;119;p23"/>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0" name="Shape 120"/>
        <p:cNvGrpSpPr/>
        <p:nvPr/>
      </p:nvGrpSpPr>
      <p:grpSpPr>
        <a:xfrm>
          <a:off x="0" y="0"/>
          <a:ext cx="0" cy="0"/>
          <a:chOff x="0" y="0"/>
          <a:chExt cx="0" cy="0"/>
        </a:xfrm>
      </p:grpSpPr>
      <p:sp>
        <p:nvSpPr>
          <p:cNvPr id="121" name="Google Shape;121;p2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2" name="Google Shape;122;p2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123" name="Google Shape;123;p24"/>
          <p:cNvGrpSpPr/>
          <p:nvPr/>
        </p:nvGrpSpPr>
        <p:grpSpPr>
          <a:xfrm>
            <a:off x="2563963" y="4722375"/>
            <a:ext cx="4016075" cy="393600"/>
            <a:chOff x="2149975" y="4722375"/>
            <a:chExt cx="4016075" cy="393600"/>
          </a:xfrm>
        </p:grpSpPr>
        <p:sp>
          <p:nvSpPr>
            <p:cNvPr id="124" name="Google Shape;124;p24"/>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125" name="Google Shape;125;p24"/>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6" name="Shape 126"/>
        <p:cNvGrpSpPr/>
        <p:nvPr/>
      </p:nvGrpSpPr>
      <p:grpSpPr>
        <a:xfrm>
          <a:off x="0" y="0"/>
          <a:ext cx="0" cy="0"/>
          <a:chOff x="0" y="0"/>
          <a:chExt cx="0" cy="0"/>
        </a:xfrm>
      </p:grpSpPr>
      <p:sp>
        <p:nvSpPr>
          <p:cNvPr id="127" name="Google Shape;127;p25"/>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25"/>
          <p:cNvSpPr txBox="1"/>
          <p:nvPr>
            <p:ph type="title"/>
          </p:nvPr>
        </p:nvSpPr>
        <p:spPr>
          <a:xfrm>
            <a:off x="265500" y="1233175"/>
            <a:ext cx="33105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29" name="Google Shape;129;p25"/>
          <p:cNvSpPr txBox="1"/>
          <p:nvPr>
            <p:ph idx="1" type="subTitle"/>
          </p:nvPr>
        </p:nvSpPr>
        <p:spPr>
          <a:xfrm>
            <a:off x="265500" y="2803075"/>
            <a:ext cx="33105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0" name="Google Shape;130;p25"/>
          <p:cNvSpPr txBox="1"/>
          <p:nvPr>
            <p:ph idx="2" type="body"/>
          </p:nvPr>
        </p:nvSpPr>
        <p:spPr>
          <a:xfrm>
            <a:off x="4262350" y="724075"/>
            <a:ext cx="45141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31" name="Google Shape;131;p2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132" name="Google Shape;132;p25"/>
          <p:cNvGrpSpPr/>
          <p:nvPr/>
        </p:nvGrpSpPr>
        <p:grpSpPr>
          <a:xfrm>
            <a:off x="76188" y="4749900"/>
            <a:ext cx="3851388" cy="393600"/>
            <a:chOff x="2149975" y="4722375"/>
            <a:chExt cx="3851388" cy="393600"/>
          </a:xfrm>
        </p:grpSpPr>
        <p:sp>
          <p:nvSpPr>
            <p:cNvPr id="133" name="Google Shape;133;p25"/>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134" name="Google Shape;134;p25"/>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sp>
        <p:nvSpPr>
          <p:cNvPr id="136" name="Google Shape;136;p26"/>
          <p:cNvSpPr txBox="1"/>
          <p:nvPr>
            <p:ph idx="1" type="body"/>
          </p:nvPr>
        </p:nvSpPr>
        <p:spPr>
          <a:xfrm>
            <a:off x="311700" y="4230575"/>
            <a:ext cx="82050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137" name="Google Shape;137;p2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138" name="Google Shape;138;p26"/>
          <p:cNvGrpSpPr/>
          <p:nvPr/>
        </p:nvGrpSpPr>
        <p:grpSpPr>
          <a:xfrm>
            <a:off x="2563963" y="4722375"/>
            <a:ext cx="4016075" cy="393600"/>
            <a:chOff x="2149975" y="4722375"/>
            <a:chExt cx="4016075" cy="393600"/>
          </a:xfrm>
        </p:grpSpPr>
        <p:sp>
          <p:nvSpPr>
            <p:cNvPr id="139" name="Google Shape;139;p2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140" name="Google Shape;140;p26"/>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141" name="Shape 141"/>
        <p:cNvGrpSpPr/>
        <p:nvPr/>
      </p:nvGrpSpPr>
      <p:grpSpPr>
        <a:xfrm>
          <a:off x="0" y="0"/>
          <a:ext cx="0" cy="0"/>
          <a:chOff x="0" y="0"/>
          <a:chExt cx="0" cy="0"/>
        </a:xfrm>
      </p:grpSpPr>
      <p:sp>
        <p:nvSpPr>
          <p:cNvPr id="142" name="Google Shape;142;p27"/>
          <p:cNvSpPr txBox="1"/>
          <p:nvPr>
            <p:ph idx="1" type="body"/>
          </p:nvPr>
        </p:nvSpPr>
        <p:spPr>
          <a:xfrm>
            <a:off x="4273400" y="588900"/>
            <a:ext cx="3376500" cy="1504800"/>
          </a:xfrm>
          <a:prstGeom prst="rect">
            <a:avLst/>
          </a:prstGeom>
          <a:solidFill>
            <a:srgbClr val="FFFFFF">
              <a:alpha val="79610"/>
            </a:srgbClr>
          </a:solid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chemeClr val="dk1"/>
              </a:buClr>
              <a:buSzPts val="1800"/>
              <a:buChar char="●"/>
              <a:defRPr>
                <a:solidFill>
                  <a:schemeClr val="dk1"/>
                </a:solidFill>
              </a:defRPr>
            </a:lvl1pPr>
            <a:lvl2pPr indent="-317500" lvl="1" marL="914400" algn="l">
              <a:lnSpc>
                <a:spcPct val="115000"/>
              </a:lnSpc>
              <a:spcBef>
                <a:spcPts val="1600"/>
              </a:spcBef>
              <a:spcAft>
                <a:spcPts val="0"/>
              </a:spcAft>
              <a:buClr>
                <a:schemeClr val="dk1"/>
              </a:buClr>
              <a:buSzPts val="1400"/>
              <a:buChar char="○"/>
              <a:defRPr>
                <a:solidFill>
                  <a:schemeClr val="dk1"/>
                </a:solidFill>
              </a:defRPr>
            </a:lvl2pPr>
            <a:lvl3pPr indent="-317500" lvl="2" marL="1371600" algn="l">
              <a:lnSpc>
                <a:spcPct val="115000"/>
              </a:lnSpc>
              <a:spcBef>
                <a:spcPts val="1600"/>
              </a:spcBef>
              <a:spcAft>
                <a:spcPts val="0"/>
              </a:spcAft>
              <a:buClr>
                <a:schemeClr val="dk1"/>
              </a:buClr>
              <a:buSzPts val="1400"/>
              <a:buChar char="■"/>
              <a:defRPr>
                <a:solidFill>
                  <a:schemeClr val="dk1"/>
                </a:solidFill>
              </a:defRPr>
            </a:lvl3pPr>
            <a:lvl4pPr indent="-317500" lvl="3" marL="1828800" algn="l">
              <a:lnSpc>
                <a:spcPct val="115000"/>
              </a:lnSpc>
              <a:spcBef>
                <a:spcPts val="1600"/>
              </a:spcBef>
              <a:spcAft>
                <a:spcPts val="0"/>
              </a:spcAft>
              <a:buClr>
                <a:schemeClr val="dk1"/>
              </a:buClr>
              <a:buSzPts val="1400"/>
              <a:buChar char="●"/>
              <a:defRPr>
                <a:solidFill>
                  <a:schemeClr val="dk1"/>
                </a:solidFill>
              </a:defRPr>
            </a:lvl4pPr>
            <a:lvl5pPr indent="-317500" lvl="4" marL="2286000" algn="l">
              <a:lnSpc>
                <a:spcPct val="115000"/>
              </a:lnSpc>
              <a:spcBef>
                <a:spcPts val="1600"/>
              </a:spcBef>
              <a:spcAft>
                <a:spcPts val="0"/>
              </a:spcAft>
              <a:buClr>
                <a:schemeClr val="dk1"/>
              </a:buClr>
              <a:buSzPts val="1400"/>
              <a:buChar char="○"/>
              <a:defRPr>
                <a:solidFill>
                  <a:schemeClr val="dk1"/>
                </a:solidFill>
              </a:defRPr>
            </a:lvl5pPr>
            <a:lvl6pPr indent="-317500" lvl="5" marL="2743200" algn="l">
              <a:lnSpc>
                <a:spcPct val="115000"/>
              </a:lnSpc>
              <a:spcBef>
                <a:spcPts val="1600"/>
              </a:spcBef>
              <a:spcAft>
                <a:spcPts val="0"/>
              </a:spcAft>
              <a:buClr>
                <a:schemeClr val="dk1"/>
              </a:buClr>
              <a:buSzPts val="1400"/>
              <a:buChar char="■"/>
              <a:defRPr>
                <a:solidFill>
                  <a:schemeClr val="dk1"/>
                </a:solidFill>
              </a:defRPr>
            </a:lvl6pPr>
            <a:lvl7pPr indent="-317500" lvl="6" marL="3200400" algn="l">
              <a:lnSpc>
                <a:spcPct val="115000"/>
              </a:lnSpc>
              <a:spcBef>
                <a:spcPts val="1600"/>
              </a:spcBef>
              <a:spcAft>
                <a:spcPts val="0"/>
              </a:spcAft>
              <a:buClr>
                <a:schemeClr val="dk1"/>
              </a:buClr>
              <a:buSzPts val="1400"/>
              <a:buChar char="●"/>
              <a:defRPr>
                <a:solidFill>
                  <a:schemeClr val="dk1"/>
                </a:solidFill>
              </a:defRPr>
            </a:lvl7pPr>
            <a:lvl8pPr indent="-317500" lvl="7" marL="3657600" algn="l">
              <a:lnSpc>
                <a:spcPct val="115000"/>
              </a:lnSpc>
              <a:spcBef>
                <a:spcPts val="1600"/>
              </a:spcBef>
              <a:spcAft>
                <a:spcPts val="0"/>
              </a:spcAft>
              <a:buClr>
                <a:schemeClr val="dk1"/>
              </a:buClr>
              <a:buSzPts val="1400"/>
              <a:buChar char="○"/>
              <a:defRPr>
                <a:solidFill>
                  <a:schemeClr val="dk1"/>
                </a:solidFill>
              </a:defRPr>
            </a:lvl8pPr>
            <a:lvl9pPr indent="-317500" lvl="8" marL="4114800" algn="l">
              <a:lnSpc>
                <a:spcPct val="115000"/>
              </a:lnSpc>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7" name="Shape 147"/>
        <p:cNvGrpSpPr/>
        <p:nvPr/>
      </p:nvGrpSpPr>
      <p:grpSpPr>
        <a:xfrm>
          <a:off x="0" y="0"/>
          <a:ext cx="0" cy="0"/>
          <a:chOff x="0" y="0"/>
          <a:chExt cx="0" cy="0"/>
        </a:xfrm>
      </p:grpSpPr>
      <p:sp>
        <p:nvSpPr>
          <p:cNvPr id="148" name="Google Shape;148;p2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lgn="l">
              <a:lnSpc>
                <a:spcPct val="100000"/>
              </a:lnSpc>
              <a:spcBef>
                <a:spcPts val="0"/>
              </a:spcBef>
              <a:spcAft>
                <a:spcPts val="0"/>
              </a:spcAft>
              <a:buSzPts val="2800"/>
              <a:buNone/>
              <a:defRPr sz="1400"/>
            </a:lvl2pPr>
            <a:lvl3pPr lvl="2" algn="l">
              <a:lnSpc>
                <a:spcPct val="100000"/>
              </a:lnSpc>
              <a:spcBef>
                <a:spcPts val="0"/>
              </a:spcBef>
              <a:spcAft>
                <a:spcPts val="0"/>
              </a:spcAft>
              <a:buSzPts val="2800"/>
              <a:buNone/>
              <a:defRPr sz="1400"/>
            </a:lvl3pPr>
            <a:lvl4pPr lvl="3" algn="l">
              <a:lnSpc>
                <a:spcPct val="100000"/>
              </a:lnSpc>
              <a:spcBef>
                <a:spcPts val="0"/>
              </a:spcBef>
              <a:spcAft>
                <a:spcPts val="0"/>
              </a:spcAft>
              <a:buSzPts val="2800"/>
              <a:buNone/>
              <a:defRPr sz="1400"/>
            </a:lvl4pPr>
            <a:lvl5pPr lvl="4" algn="l">
              <a:lnSpc>
                <a:spcPct val="100000"/>
              </a:lnSpc>
              <a:spcBef>
                <a:spcPts val="0"/>
              </a:spcBef>
              <a:spcAft>
                <a:spcPts val="0"/>
              </a:spcAft>
              <a:buSzPts val="2800"/>
              <a:buNone/>
              <a:defRPr sz="1400"/>
            </a:lvl5pPr>
            <a:lvl6pPr lvl="5" algn="l">
              <a:lnSpc>
                <a:spcPct val="100000"/>
              </a:lnSpc>
              <a:spcBef>
                <a:spcPts val="0"/>
              </a:spcBef>
              <a:spcAft>
                <a:spcPts val="0"/>
              </a:spcAft>
              <a:buSzPts val="2800"/>
              <a:buNone/>
              <a:defRPr sz="1400"/>
            </a:lvl6pPr>
            <a:lvl7pPr lvl="6" algn="l">
              <a:lnSpc>
                <a:spcPct val="100000"/>
              </a:lnSpc>
              <a:spcBef>
                <a:spcPts val="0"/>
              </a:spcBef>
              <a:spcAft>
                <a:spcPts val="0"/>
              </a:spcAft>
              <a:buSzPts val="2800"/>
              <a:buNone/>
              <a:defRPr sz="1400"/>
            </a:lvl7pPr>
            <a:lvl8pPr lvl="7" algn="l">
              <a:lnSpc>
                <a:spcPct val="100000"/>
              </a:lnSpc>
              <a:spcBef>
                <a:spcPts val="0"/>
              </a:spcBef>
              <a:spcAft>
                <a:spcPts val="0"/>
              </a:spcAft>
              <a:buSzPts val="2800"/>
              <a:buNone/>
              <a:defRPr sz="1400"/>
            </a:lvl8pPr>
            <a:lvl9pPr lvl="8" algn="l">
              <a:lnSpc>
                <a:spcPct val="100000"/>
              </a:lnSpc>
              <a:spcBef>
                <a:spcPts val="0"/>
              </a:spcBef>
              <a:spcAft>
                <a:spcPts val="0"/>
              </a:spcAft>
              <a:buSzPts val="2800"/>
              <a:buNone/>
              <a:defRPr sz="1400"/>
            </a:lvl9pPr>
          </a:lstStyle>
          <a:p/>
        </p:txBody>
      </p:sp>
      <p:sp>
        <p:nvSpPr>
          <p:cNvPr id="149" name="Google Shape;149;p2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10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10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1000"/>
              </a:spcBef>
              <a:spcAft>
                <a:spcPts val="10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0" name="Google Shape;150;p2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151" name="Google Shape;151;p2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152" name="Google Shape;152;p2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3" name="Shape 153"/>
        <p:cNvGrpSpPr/>
        <p:nvPr/>
      </p:nvGrpSpPr>
      <p:grpSpPr>
        <a:xfrm>
          <a:off x="0" y="0"/>
          <a:ext cx="0" cy="0"/>
          <a:chOff x="0" y="0"/>
          <a:chExt cx="0" cy="0"/>
        </a:xfrm>
      </p:grpSpPr>
      <p:sp>
        <p:nvSpPr>
          <p:cNvPr id="154" name="Google Shape;154;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5" name="Google Shape;155;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156" name="Google Shape;156;p3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57" name="Google Shape;157;p30"/>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158" name="Google Shape;158;p30"/>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9" name="Shape 159"/>
        <p:cNvGrpSpPr/>
        <p:nvPr/>
      </p:nvGrpSpPr>
      <p:grpSpPr>
        <a:xfrm>
          <a:off x="0" y="0"/>
          <a:ext cx="0" cy="0"/>
          <a:chOff x="0" y="0"/>
          <a:chExt cx="0" cy="0"/>
        </a:xfrm>
      </p:grpSpPr>
      <p:sp>
        <p:nvSpPr>
          <p:cNvPr id="160" name="Google Shape;160;p31"/>
          <p:cNvSpPr/>
          <p:nvPr/>
        </p:nvSpPr>
        <p:spPr>
          <a:xfrm>
            <a:off x="-21825" y="-31675"/>
            <a:ext cx="9210600" cy="31773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p31"/>
          <p:cNvSpPr txBox="1"/>
          <p:nvPr>
            <p:ph type="ctrTitle"/>
          </p:nvPr>
        </p:nvSpPr>
        <p:spPr>
          <a:xfrm>
            <a:off x="311708" y="744575"/>
            <a:ext cx="8520600" cy="2052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5200"/>
              <a:buNone/>
              <a:defRPr sz="5200">
                <a:solidFill>
                  <a:schemeClr val="lt1"/>
                </a:solidFill>
              </a:defRPr>
            </a:lvl2pPr>
            <a:lvl3pPr lvl="2" algn="ctr">
              <a:lnSpc>
                <a:spcPct val="100000"/>
              </a:lnSpc>
              <a:spcBef>
                <a:spcPts val="0"/>
              </a:spcBef>
              <a:spcAft>
                <a:spcPts val="0"/>
              </a:spcAft>
              <a:buClr>
                <a:schemeClr val="lt1"/>
              </a:buClr>
              <a:buSzPts val="5200"/>
              <a:buNone/>
              <a:defRPr sz="5200">
                <a:solidFill>
                  <a:schemeClr val="lt1"/>
                </a:solidFill>
              </a:defRPr>
            </a:lvl3pPr>
            <a:lvl4pPr lvl="3" algn="ctr">
              <a:lnSpc>
                <a:spcPct val="100000"/>
              </a:lnSpc>
              <a:spcBef>
                <a:spcPts val="0"/>
              </a:spcBef>
              <a:spcAft>
                <a:spcPts val="0"/>
              </a:spcAft>
              <a:buClr>
                <a:schemeClr val="lt1"/>
              </a:buClr>
              <a:buSzPts val="5200"/>
              <a:buNone/>
              <a:defRPr sz="5200">
                <a:solidFill>
                  <a:schemeClr val="lt1"/>
                </a:solidFill>
              </a:defRPr>
            </a:lvl4pPr>
            <a:lvl5pPr lvl="4" algn="ctr">
              <a:lnSpc>
                <a:spcPct val="100000"/>
              </a:lnSpc>
              <a:spcBef>
                <a:spcPts val="0"/>
              </a:spcBef>
              <a:spcAft>
                <a:spcPts val="0"/>
              </a:spcAft>
              <a:buClr>
                <a:schemeClr val="lt1"/>
              </a:buClr>
              <a:buSzPts val="5200"/>
              <a:buNone/>
              <a:defRPr sz="5200">
                <a:solidFill>
                  <a:schemeClr val="lt1"/>
                </a:solidFill>
              </a:defRPr>
            </a:lvl5pPr>
            <a:lvl6pPr lvl="5" algn="ctr">
              <a:lnSpc>
                <a:spcPct val="100000"/>
              </a:lnSpc>
              <a:spcBef>
                <a:spcPts val="0"/>
              </a:spcBef>
              <a:spcAft>
                <a:spcPts val="0"/>
              </a:spcAft>
              <a:buClr>
                <a:schemeClr val="lt1"/>
              </a:buClr>
              <a:buSzPts val="5200"/>
              <a:buNone/>
              <a:defRPr sz="5200">
                <a:solidFill>
                  <a:schemeClr val="lt1"/>
                </a:solidFill>
              </a:defRPr>
            </a:lvl6pPr>
            <a:lvl7pPr lvl="6" algn="ctr">
              <a:lnSpc>
                <a:spcPct val="100000"/>
              </a:lnSpc>
              <a:spcBef>
                <a:spcPts val="0"/>
              </a:spcBef>
              <a:spcAft>
                <a:spcPts val="0"/>
              </a:spcAft>
              <a:buClr>
                <a:schemeClr val="lt1"/>
              </a:buClr>
              <a:buSzPts val="5200"/>
              <a:buNone/>
              <a:defRPr sz="5200">
                <a:solidFill>
                  <a:schemeClr val="lt1"/>
                </a:solidFill>
              </a:defRPr>
            </a:lvl7pPr>
            <a:lvl8pPr lvl="7" algn="ctr">
              <a:lnSpc>
                <a:spcPct val="100000"/>
              </a:lnSpc>
              <a:spcBef>
                <a:spcPts val="0"/>
              </a:spcBef>
              <a:spcAft>
                <a:spcPts val="0"/>
              </a:spcAft>
              <a:buClr>
                <a:schemeClr val="lt1"/>
              </a:buClr>
              <a:buSzPts val="5200"/>
              <a:buNone/>
              <a:defRPr sz="5200">
                <a:solidFill>
                  <a:schemeClr val="lt1"/>
                </a:solidFill>
              </a:defRPr>
            </a:lvl8pPr>
            <a:lvl9pPr lvl="8" algn="ctr">
              <a:lnSpc>
                <a:spcPct val="100000"/>
              </a:lnSpc>
              <a:spcBef>
                <a:spcPts val="0"/>
              </a:spcBef>
              <a:spcAft>
                <a:spcPts val="0"/>
              </a:spcAft>
              <a:buClr>
                <a:schemeClr val="lt1"/>
              </a:buClr>
              <a:buSzPts val="5200"/>
              <a:buNone/>
              <a:defRPr sz="5200">
                <a:solidFill>
                  <a:schemeClr val="lt1"/>
                </a:solidFill>
              </a:defRPr>
            </a:lvl9pPr>
          </a:lstStyle>
          <a:p/>
        </p:txBody>
      </p:sp>
      <p:sp>
        <p:nvSpPr>
          <p:cNvPr id="162" name="Google Shape;162;p31"/>
          <p:cNvSpPr txBox="1"/>
          <p:nvPr>
            <p:ph idx="1" type="subTitle"/>
          </p:nvPr>
        </p:nvSpPr>
        <p:spPr>
          <a:xfrm>
            <a:off x="311700" y="3468525"/>
            <a:ext cx="4474800" cy="1150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100"/>
              <a:buNone/>
              <a:defRPr sz="21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163" name="Google Shape;163;p31"/>
          <p:cNvPicPr preferRelativeResize="0"/>
          <p:nvPr/>
        </p:nvPicPr>
        <p:blipFill rotWithShape="1">
          <a:blip r:embed="rId2">
            <a:alphaModFix/>
          </a:blip>
          <a:srcRect b="0" l="0" r="0" t="0"/>
          <a:stretch/>
        </p:blipFill>
        <p:spPr>
          <a:xfrm>
            <a:off x="6078425" y="3468525"/>
            <a:ext cx="2654450" cy="663625"/>
          </a:xfrm>
          <a:prstGeom prst="rect">
            <a:avLst/>
          </a:prstGeom>
          <a:noFill/>
          <a:ln>
            <a:noFill/>
          </a:ln>
        </p:spPr>
      </p:pic>
      <p:sp>
        <p:nvSpPr>
          <p:cNvPr id="164" name="Google Shape;164;p31"/>
          <p:cNvSpPr txBox="1"/>
          <p:nvPr/>
        </p:nvSpPr>
        <p:spPr>
          <a:xfrm>
            <a:off x="5811588" y="413213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pic>
        <p:nvPicPr>
          <p:cNvPr id="165" name="Google Shape;165;p31"/>
          <p:cNvPicPr preferRelativeResize="0"/>
          <p:nvPr/>
        </p:nvPicPr>
        <p:blipFill rotWithShape="1">
          <a:blip r:embed="rId3">
            <a:alphaModFix/>
          </a:blip>
          <a:srcRect b="0" l="0" r="0" t="0"/>
          <a:stretch/>
        </p:blipFill>
        <p:spPr>
          <a:xfrm>
            <a:off x="387925" y="4720475"/>
            <a:ext cx="1062400" cy="371850"/>
          </a:xfrm>
          <a:prstGeom prst="rect">
            <a:avLst/>
          </a:prstGeom>
          <a:noFill/>
          <a:ln>
            <a:noFill/>
          </a:ln>
        </p:spPr>
      </p:pic>
      <p:sp>
        <p:nvSpPr>
          <p:cNvPr id="166" name="Google Shape;166;p31"/>
          <p:cNvSpPr txBox="1"/>
          <p:nvPr/>
        </p:nvSpPr>
        <p:spPr>
          <a:xfrm>
            <a:off x="1526075" y="4740950"/>
            <a:ext cx="5731500" cy="330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50"/>
              <a:buFont typeface="Arial"/>
              <a:buNone/>
            </a:pPr>
            <a:r>
              <a:rPr b="0" i="0" lang="en" sz="950" u="none" cap="none" strike="noStrike">
                <a:solidFill>
                  <a:srgbClr val="464646"/>
                </a:solidFill>
                <a:highlight>
                  <a:srgbClr val="FFFFFF"/>
                </a:highlight>
                <a:latin typeface="Nunito"/>
                <a:ea typeface="Nunito"/>
                <a:cs typeface="Nunito"/>
                <a:sym typeface="Nunito"/>
              </a:rPr>
              <a:t>Original content is licensed under a </a:t>
            </a:r>
            <a:r>
              <a:rPr b="0" i="0" lang="en" sz="950" u="none" cap="none" strike="noStrike">
                <a:solidFill>
                  <a:srgbClr val="DD3333"/>
                </a:solidFill>
                <a:highlight>
                  <a:srgbClr val="FFFFFF"/>
                </a:highlight>
                <a:uFill>
                  <a:noFill/>
                </a:uFill>
                <a:latin typeface="Nunito"/>
                <a:ea typeface="Nunito"/>
                <a:cs typeface="Nunito"/>
                <a:sym typeface="Nunito"/>
                <a:hlinkClick r:id="rId4">
                  <a:extLst>
                    <a:ext uri="{A12FA001-AC4F-418D-AE19-62706E023703}">
                      <ahyp:hlinkClr val="tx"/>
                    </a:ext>
                  </a:extLst>
                </a:hlinkClick>
              </a:rPr>
              <a:t>Creative Commons Attribution 4.0 International License</a:t>
            </a:r>
            <a:r>
              <a:rPr b="0" i="0" lang="en" sz="950" u="none" cap="none" strike="noStrike">
                <a:solidFill>
                  <a:srgbClr val="DD3333"/>
                </a:solidFill>
                <a:highlight>
                  <a:srgbClr val="FFFFFF"/>
                </a:highlight>
                <a:latin typeface="Nunito"/>
                <a:ea typeface="Nunito"/>
                <a:cs typeface="Nunito"/>
                <a:sym typeface="Nunito"/>
              </a:rPr>
              <a:t>.</a:t>
            </a:r>
            <a:endParaRPr b="0" i="0" sz="900" u="none" cap="none" strike="noStrike">
              <a:solidFill>
                <a:srgbClr val="DD3333"/>
              </a:solidFill>
              <a:latin typeface="Nunito"/>
              <a:ea typeface="Nunito"/>
              <a:cs typeface="Nunito"/>
              <a:sym typeface="Nunito"/>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7" name="Shape 167"/>
        <p:cNvGrpSpPr/>
        <p:nvPr/>
      </p:nvGrpSpPr>
      <p:grpSpPr>
        <a:xfrm>
          <a:off x="0" y="0"/>
          <a:ext cx="0" cy="0"/>
          <a:chOff x="0" y="0"/>
          <a:chExt cx="0" cy="0"/>
        </a:xfrm>
      </p:grpSpPr>
      <p:sp>
        <p:nvSpPr>
          <p:cNvPr id="168" name="Google Shape;168;p32"/>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69" name="Google Shape;169;p32"/>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70" name="Google Shape;170;p32"/>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171" name="Google Shape;171;p32"/>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2" name="Shape 172"/>
        <p:cNvGrpSpPr/>
        <p:nvPr/>
      </p:nvGrpSpPr>
      <p:grpSpPr>
        <a:xfrm>
          <a:off x="0" y="0"/>
          <a:ext cx="0" cy="0"/>
          <a:chOff x="0" y="0"/>
          <a:chExt cx="0" cy="0"/>
        </a:xfrm>
      </p:grpSpPr>
      <p:sp>
        <p:nvSpPr>
          <p:cNvPr id="173" name="Google Shape;173;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4" name="Google Shape;174;p3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175" name="Google Shape;175;p3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176" name="Google Shape;176;p3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77" name="Google Shape;177;p33"/>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178" name="Google Shape;178;p33"/>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9" name="Shape 179"/>
        <p:cNvGrpSpPr/>
        <p:nvPr/>
      </p:nvGrpSpPr>
      <p:grpSpPr>
        <a:xfrm>
          <a:off x="0" y="0"/>
          <a:ext cx="0" cy="0"/>
          <a:chOff x="0" y="0"/>
          <a:chExt cx="0" cy="0"/>
        </a:xfrm>
      </p:grpSpPr>
      <p:sp>
        <p:nvSpPr>
          <p:cNvPr id="180" name="Google Shape;180;p3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1" name="Google Shape;181;p3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82" name="Google Shape;182;p34"/>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183" name="Google Shape;183;p34"/>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184" name="Shape 184"/>
        <p:cNvGrpSpPr/>
        <p:nvPr/>
      </p:nvGrpSpPr>
      <p:grpSpPr>
        <a:xfrm>
          <a:off x="0" y="0"/>
          <a:ext cx="0" cy="0"/>
          <a:chOff x="0" y="0"/>
          <a:chExt cx="0" cy="0"/>
        </a:xfrm>
      </p:grpSpPr>
      <p:sp>
        <p:nvSpPr>
          <p:cNvPr id="185" name="Google Shape;185;p35"/>
          <p:cNvSpPr txBox="1"/>
          <p:nvPr>
            <p:ph type="title"/>
          </p:nvPr>
        </p:nvSpPr>
        <p:spPr>
          <a:xfrm>
            <a:off x="311700" y="555600"/>
            <a:ext cx="36159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86" name="Google Shape;186;p35"/>
          <p:cNvSpPr txBox="1"/>
          <p:nvPr>
            <p:ph idx="1" type="body"/>
          </p:nvPr>
        </p:nvSpPr>
        <p:spPr>
          <a:xfrm>
            <a:off x="311700" y="1389600"/>
            <a:ext cx="36159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187" name="Google Shape;187;p3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88" name="Google Shape;188;p35"/>
          <p:cNvPicPr preferRelativeResize="0"/>
          <p:nvPr/>
        </p:nvPicPr>
        <p:blipFill rotWithShape="1">
          <a:blip r:embed="rId2">
            <a:alphaModFix/>
          </a:blip>
          <a:srcRect b="0" l="0" r="0" t="0"/>
          <a:stretch/>
        </p:blipFill>
        <p:spPr>
          <a:xfrm>
            <a:off x="153550" y="4434063"/>
            <a:ext cx="740675" cy="185175"/>
          </a:xfrm>
          <a:prstGeom prst="rect">
            <a:avLst/>
          </a:prstGeom>
          <a:noFill/>
          <a:ln>
            <a:noFill/>
          </a:ln>
        </p:spPr>
      </p:pic>
      <p:sp>
        <p:nvSpPr>
          <p:cNvPr id="189" name="Google Shape;189;p35"/>
          <p:cNvSpPr txBox="1"/>
          <p:nvPr/>
        </p:nvSpPr>
        <p:spPr>
          <a:xfrm>
            <a:off x="-34176" y="4681513"/>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190" name="Shape 190"/>
        <p:cNvGrpSpPr/>
        <p:nvPr/>
      </p:nvGrpSpPr>
      <p:grpSpPr>
        <a:xfrm>
          <a:off x="0" y="0"/>
          <a:ext cx="0" cy="0"/>
          <a:chOff x="0" y="0"/>
          <a:chExt cx="0" cy="0"/>
        </a:xfrm>
      </p:grpSpPr>
      <p:sp>
        <p:nvSpPr>
          <p:cNvPr id="191" name="Google Shape;191;p36"/>
          <p:cNvSpPr txBox="1"/>
          <p:nvPr>
            <p:ph type="title"/>
          </p:nvPr>
        </p:nvSpPr>
        <p:spPr>
          <a:xfrm>
            <a:off x="4953000" y="555600"/>
            <a:ext cx="37707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92" name="Google Shape;192;p36"/>
          <p:cNvSpPr txBox="1"/>
          <p:nvPr>
            <p:ph idx="1" type="body"/>
          </p:nvPr>
        </p:nvSpPr>
        <p:spPr>
          <a:xfrm>
            <a:off x="4953000" y="1389600"/>
            <a:ext cx="37707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193" name="Google Shape;193;p3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94" name="Google Shape;194;p36"/>
          <p:cNvPicPr preferRelativeResize="0"/>
          <p:nvPr/>
        </p:nvPicPr>
        <p:blipFill rotWithShape="1">
          <a:blip r:embed="rId2">
            <a:alphaModFix/>
          </a:blip>
          <a:srcRect b="0" l="0" r="0" t="0"/>
          <a:stretch/>
        </p:blipFill>
        <p:spPr>
          <a:xfrm>
            <a:off x="77350" y="4826588"/>
            <a:ext cx="740675" cy="185175"/>
          </a:xfrm>
          <a:prstGeom prst="rect">
            <a:avLst/>
          </a:prstGeom>
          <a:noFill/>
          <a:ln>
            <a:noFill/>
          </a:ln>
        </p:spPr>
      </p:pic>
      <p:sp>
        <p:nvSpPr>
          <p:cNvPr id="195" name="Google Shape;195;p36"/>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96" name="Shape 196"/>
        <p:cNvGrpSpPr/>
        <p:nvPr/>
      </p:nvGrpSpPr>
      <p:grpSpPr>
        <a:xfrm>
          <a:off x="0" y="0"/>
          <a:ext cx="0" cy="0"/>
          <a:chOff x="0" y="0"/>
          <a:chExt cx="0" cy="0"/>
        </a:xfrm>
      </p:grpSpPr>
      <p:sp>
        <p:nvSpPr>
          <p:cNvPr id="197" name="Google Shape;197;p3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98" name="Google Shape;198;p37"/>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199" name="Google Shape;199;p37"/>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200" name="Google Shape;200;p37"/>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1" name="Shape 201"/>
        <p:cNvGrpSpPr/>
        <p:nvPr/>
      </p:nvGrpSpPr>
      <p:grpSpPr>
        <a:xfrm>
          <a:off x="0" y="0"/>
          <a:ext cx="0" cy="0"/>
          <a:chOff x="0" y="0"/>
          <a:chExt cx="0" cy="0"/>
        </a:xfrm>
      </p:grpSpPr>
      <p:sp>
        <p:nvSpPr>
          <p:cNvPr id="202" name="Google Shape;202;p38"/>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38"/>
          <p:cNvSpPr txBox="1"/>
          <p:nvPr>
            <p:ph type="title"/>
          </p:nvPr>
        </p:nvSpPr>
        <p:spPr>
          <a:xfrm>
            <a:off x="265500" y="1233175"/>
            <a:ext cx="33105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04" name="Google Shape;204;p38"/>
          <p:cNvSpPr txBox="1"/>
          <p:nvPr>
            <p:ph idx="1" type="subTitle"/>
          </p:nvPr>
        </p:nvSpPr>
        <p:spPr>
          <a:xfrm>
            <a:off x="265500" y="2803075"/>
            <a:ext cx="33105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05" name="Google Shape;205;p38"/>
          <p:cNvSpPr txBox="1"/>
          <p:nvPr>
            <p:ph idx="2" type="body"/>
          </p:nvPr>
        </p:nvSpPr>
        <p:spPr>
          <a:xfrm>
            <a:off x="4262350" y="724075"/>
            <a:ext cx="45141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000"/>
              </a:spcBef>
              <a:spcAft>
                <a:spcPts val="0"/>
              </a:spcAft>
              <a:buSzPts val="1400"/>
              <a:buChar char="○"/>
              <a:defRPr/>
            </a:lvl2pPr>
            <a:lvl3pPr indent="-304800" lvl="2" marL="1371600" algn="l">
              <a:lnSpc>
                <a:spcPct val="115000"/>
              </a:lnSpc>
              <a:spcBef>
                <a:spcPts val="1000"/>
              </a:spcBef>
              <a:spcAft>
                <a:spcPts val="0"/>
              </a:spcAft>
              <a:buSzPts val="1200"/>
              <a:buChar char="■"/>
              <a:defRPr sz="1200"/>
            </a:lvl3pPr>
            <a:lvl4pPr indent="-304800" lvl="3" marL="1828800" algn="l">
              <a:lnSpc>
                <a:spcPct val="115000"/>
              </a:lnSpc>
              <a:spcBef>
                <a:spcPts val="1000"/>
              </a:spcBef>
              <a:spcAft>
                <a:spcPts val="0"/>
              </a:spcAft>
              <a:buSzPts val="1200"/>
              <a:buChar char="●"/>
              <a:defRPr sz="1200"/>
            </a:lvl4pPr>
            <a:lvl5pPr indent="-304800" lvl="4" marL="2286000" algn="l">
              <a:lnSpc>
                <a:spcPct val="115000"/>
              </a:lnSpc>
              <a:spcBef>
                <a:spcPts val="1000"/>
              </a:spcBef>
              <a:spcAft>
                <a:spcPts val="0"/>
              </a:spcAft>
              <a:buSzPts val="1200"/>
              <a:buChar char="○"/>
              <a:defRPr sz="1200"/>
            </a:lvl5pPr>
            <a:lvl6pPr indent="-304800" lvl="5" marL="2743200" algn="l">
              <a:lnSpc>
                <a:spcPct val="115000"/>
              </a:lnSpc>
              <a:spcBef>
                <a:spcPts val="1000"/>
              </a:spcBef>
              <a:spcAft>
                <a:spcPts val="0"/>
              </a:spcAft>
              <a:buSzPts val="1200"/>
              <a:buChar char="■"/>
              <a:defRPr sz="1200"/>
            </a:lvl6pPr>
            <a:lvl7pPr indent="-304800" lvl="6" marL="3200400" algn="l">
              <a:lnSpc>
                <a:spcPct val="115000"/>
              </a:lnSpc>
              <a:spcBef>
                <a:spcPts val="1000"/>
              </a:spcBef>
              <a:spcAft>
                <a:spcPts val="0"/>
              </a:spcAft>
              <a:buSzPts val="1200"/>
              <a:buChar char="●"/>
              <a:defRPr sz="1200"/>
            </a:lvl7pPr>
            <a:lvl8pPr indent="-304800" lvl="7" marL="3657600" algn="l">
              <a:lnSpc>
                <a:spcPct val="115000"/>
              </a:lnSpc>
              <a:spcBef>
                <a:spcPts val="1000"/>
              </a:spcBef>
              <a:spcAft>
                <a:spcPts val="0"/>
              </a:spcAft>
              <a:buSzPts val="1200"/>
              <a:buChar char="○"/>
              <a:defRPr sz="1200"/>
            </a:lvl8pPr>
            <a:lvl9pPr indent="-304800" lvl="8" marL="4114800" algn="l">
              <a:lnSpc>
                <a:spcPct val="115000"/>
              </a:lnSpc>
              <a:spcBef>
                <a:spcPts val="1000"/>
              </a:spcBef>
              <a:spcAft>
                <a:spcPts val="1000"/>
              </a:spcAft>
              <a:buSzPts val="1200"/>
              <a:buChar char="■"/>
              <a:defRPr sz="1200"/>
            </a:lvl9pPr>
          </a:lstStyle>
          <a:p/>
        </p:txBody>
      </p:sp>
      <p:sp>
        <p:nvSpPr>
          <p:cNvPr id="206" name="Google Shape;206;p38"/>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207" name="Google Shape;207;p38"/>
          <p:cNvPicPr preferRelativeResize="0"/>
          <p:nvPr/>
        </p:nvPicPr>
        <p:blipFill rotWithShape="1">
          <a:blip r:embed="rId2">
            <a:alphaModFix/>
          </a:blip>
          <a:srcRect b="0" l="0" r="0" t="0"/>
          <a:stretch/>
        </p:blipFill>
        <p:spPr>
          <a:xfrm>
            <a:off x="154034" y="4483132"/>
            <a:ext cx="740675" cy="185175"/>
          </a:xfrm>
          <a:prstGeom prst="rect">
            <a:avLst/>
          </a:prstGeom>
          <a:noFill/>
          <a:ln>
            <a:noFill/>
          </a:ln>
        </p:spPr>
      </p:pic>
      <p:sp>
        <p:nvSpPr>
          <p:cNvPr id="208" name="Google Shape;208;p38"/>
          <p:cNvSpPr txBox="1"/>
          <p:nvPr/>
        </p:nvSpPr>
        <p:spPr>
          <a:xfrm>
            <a:off x="6888" y="4722363"/>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9" name="Shape 209"/>
        <p:cNvGrpSpPr/>
        <p:nvPr/>
      </p:nvGrpSpPr>
      <p:grpSpPr>
        <a:xfrm>
          <a:off x="0" y="0"/>
          <a:ext cx="0" cy="0"/>
          <a:chOff x="0" y="0"/>
          <a:chExt cx="0" cy="0"/>
        </a:xfrm>
      </p:grpSpPr>
      <p:sp>
        <p:nvSpPr>
          <p:cNvPr id="210" name="Google Shape;210;p39"/>
          <p:cNvSpPr txBox="1"/>
          <p:nvPr>
            <p:ph idx="1" type="body"/>
          </p:nvPr>
        </p:nvSpPr>
        <p:spPr>
          <a:xfrm>
            <a:off x="311700" y="4230575"/>
            <a:ext cx="82050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211" name="Google Shape;211;p39"/>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212" name="Google Shape;212;p39"/>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
        <p:nvSpPr>
          <p:cNvPr id="213" name="Google Shape;213;p39"/>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14" name="Shape 214"/>
        <p:cNvGrpSpPr/>
        <p:nvPr/>
      </p:nvGrpSpPr>
      <p:grpSpPr>
        <a:xfrm>
          <a:off x="0" y="0"/>
          <a:ext cx="0" cy="0"/>
          <a:chOff x="0" y="0"/>
          <a:chExt cx="0" cy="0"/>
        </a:xfrm>
      </p:grpSpPr>
      <p:sp>
        <p:nvSpPr>
          <p:cNvPr id="215" name="Google Shape;215;p4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DD3333"/>
              </a:buClr>
              <a:buSzPts val="12000"/>
              <a:buNone/>
              <a:defRPr sz="12000">
                <a:solidFill>
                  <a:srgbClr val="DD3333"/>
                </a:solidFil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16" name="Google Shape;216;p4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000"/>
              </a:spcBef>
              <a:spcAft>
                <a:spcPts val="0"/>
              </a:spcAft>
              <a:buSzPts val="1400"/>
              <a:buChar char="○"/>
              <a:defRPr/>
            </a:lvl2pPr>
            <a:lvl3pPr indent="-317500" lvl="2" marL="1371600" algn="ctr">
              <a:lnSpc>
                <a:spcPct val="115000"/>
              </a:lnSpc>
              <a:spcBef>
                <a:spcPts val="1000"/>
              </a:spcBef>
              <a:spcAft>
                <a:spcPts val="0"/>
              </a:spcAft>
              <a:buSzPts val="1400"/>
              <a:buChar char="■"/>
              <a:defRPr/>
            </a:lvl3pPr>
            <a:lvl4pPr indent="-317500" lvl="3" marL="1828800" algn="ctr">
              <a:lnSpc>
                <a:spcPct val="115000"/>
              </a:lnSpc>
              <a:spcBef>
                <a:spcPts val="1000"/>
              </a:spcBef>
              <a:spcAft>
                <a:spcPts val="0"/>
              </a:spcAft>
              <a:buSzPts val="1400"/>
              <a:buChar char="●"/>
              <a:defRPr/>
            </a:lvl4pPr>
            <a:lvl5pPr indent="-317500" lvl="4" marL="2286000" algn="ctr">
              <a:lnSpc>
                <a:spcPct val="115000"/>
              </a:lnSpc>
              <a:spcBef>
                <a:spcPts val="1000"/>
              </a:spcBef>
              <a:spcAft>
                <a:spcPts val="0"/>
              </a:spcAft>
              <a:buSzPts val="1400"/>
              <a:buChar char="○"/>
              <a:defRPr/>
            </a:lvl5pPr>
            <a:lvl6pPr indent="-317500" lvl="5" marL="2743200" algn="ctr">
              <a:lnSpc>
                <a:spcPct val="115000"/>
              </a:lnSpc>
              <a:spcBef>
                <a:spcPts val="1000"/>
              </a:spcBef>
              <a:spcAft>
                <a:spcPts val="0"/>
              </a:spcAft>
              <a:buSzPts val="1400"/>
              <a:buChar char="■"/>
              <a:defRPr/>
            </a:lvl6pPr>
            <a:lvl7pPr indent="-317500" lvl="6" marL="3200400" algn="ctr">
              <a:lnSpc>
                <a:spcPct val="115000"/>
              </a:lnSpc>
              <a:spcBef>
                <a:spcPts val="1000"/>
              </a:spcBef>
              <a:spcAft>
                <a:spcPts val="0"/>
              </a:spcAft>
              <a:buSzPts val="1400"/>
              <a:buChar char="●"/>
              <a:defRPr/>
            </a:lvl7pPr>
            <a:lvl8pPr indent="-317500" lvl="7" marL="3657600" algn="ctr">
              <a:lnSpc>
                <a:spcPct val="115000"/>
              </a:lnSpc>
              <a:spcBef>
                <a:spcPts val="1000"/>
              </a:spcBef>
              <a:spcAft>
                <a:spcPts val="0"/>
              </a:spcAft>
              <a:buSzPts val="1400"/>
              <a:buChar char="○"/>
              <a:defRPr/>
            </a:lvl8pPr>
            <a:lvl9pPr indent="-317500" lvl="8" marL="4114800" algn="ctr">
              <a:lnSpc>
                <a:spcPct val="115000"/>
              </a:lnSpc>
              <a:spcBef>
                <a:spcPts val="1000"/>
              </a:spcBef>
              <a:spcAft>
                <a:spcPts val="1000"/>
              </a:spcAft>
              <a:buSzPts val="1400"/>
              <a:buChar char="■"/>
              <a:defRPr/>
            </a:lvl9pPr>
          </a:lstStyle>
          <a:p/>
        </p:txBody>
      </p:sp>
      <p:sp>
        <p:nvSpPr>
          <p:cNvPr id="217" name="Google Shape;217;p4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218" name="Google Shape;218;p40"/>
          <p:cNvPicPr preferRelativeResize="0"/>
          <p:nvPr/>
        </p:nvPicPr>
        <p:blipFill rotWithShape="1">
          <a:blip r:embed="rId2">
            <a:alphaModFix/>
          </a:blip>
          <a:srcRect b="0" l="0" r="0" t="0"/>
          <a:stretch/>
        </p:blipFill>
        <p:spPr>
          <a:xfrm>
            <a:off x="77350" y="4826588"/>
            <a:ext cx="740675" cy="185175"/>
          </a:xfrm>
          <a:prstGeom prst="rect">
            <a:avLst/>
          </a:prstGeom>
          <a:noFill/>
          <a:ln>
            <a:noFill/>
          </a:ln>
        </p:spPr>
      </p:pic>
      <p:sp>
        <p:nvSpPr>
          <p:cNvPr id="219" name="Google Shape;219;p40"/>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0" name="Shape 220"/>
        <p:cNvGrpSpPr/>
        <p:nvPr/>
      </p:nvGrpSpPr>
      <p:grpSpPr>
        <a:xfrm>
          <a:off x="0" y="0"/>
          <a:ext cx="0" cy="0"/>
          <a:chOff x="0" y="0"/>
          <a:chExt cx="0" cy="0"/>
        </a:xfrm>
      </p:grpSpPr>
      <p:sp>
        <p:nvSpPr>
          <p:cNvPr id="221" name="Google Shape;221;p41"/>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pic>
        <p:nvPicPr>
          <p:cNvPr id="222" name="Google Shape;222;p41"/>
          <p:cNvPicPr preferRelativeResize="0"/>
          <p:nvPr/>
        </p:nvPicPr>
        <p:blipFill rotWithShape="1">
          <a:blip r:embed="rId2">
            <a:alphaModFix/>
          </a:blip>
          <a:srcRect b="0" l="0" r="0" t="0"/>
          <a:stretch/>
        </p:blipFill>
        <p:spPr>
          <a:xfrm>
            <a:off x="77350" y="4826588"/>
            <a:ext cx="740675" cy="185175"/>
          </a:xfrm>
          <a:prstGeom prst="rect">
            <a:avLst/>
          </a:prstGeom>
          <a:noFill/>
          <a:ln>
            <a:noFill/>
          </a:ln>
        </p:spPr>
      </p:pic>
      <p:sp>
        <p:nvSpPr>
          <p:cNvPr id="223" name="Google Shape;223;p41"/>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224" name="Shape 224"/>
        <p:cNvGrpSpPr/>
        <p:nvPr/>
      </p:nvGrpSpPr>
      <p:grpSpPr>
        <a:xfrm>
          <a:off x="0" y="0"/>
          <a:ext cx="0" cy="0"/>
          <a:chOff x="0" y="0"/>
          <a:chExt cx="0" cy="0"/>
        </a:xfrm>
      </p:grpSpPr>
      <p:sp>
        <p:nvSpPr>
          <p:cNvPr id="225" name="Google Shape;225;p42"/>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42"/>
          <p:cNvSpPr txBox="1"/>
          <p:nvPr>
            <p:ph type="title"/>
          </p:nvPr>
        </p:nvSpPr>
        <p:spPr>
          <a:xfrm>
            <a:off x="2933925" y="1340050"/>
            <a:ext cx="5656800" cy="23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48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7" name="Google Shape;227;p42"/>
          <p:cNvSpPr txBox="1"/>
          <p:nvPr>
            <p:ph idx="1" type="subTitle"/>
          </p:nvPr>
        </p:nvSpPr>
        <p:spPr>
          <a:xfrm>
            <a:off x="898775" y="343175"/>
            <a:ext cx="2515200" cy="29778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800"/>
              <a:buNone/>
              <a:defRPr sz="19600">
                <a:solidFill>
                  <a:srgbClr val="888888"/>
                </a:solidFill>
              </a:defRPr>
            </a:lvl1pPr>
            <a:lvl2pPr lvl="1" algn="ctr">
              <a:lnSpc>
                <a:spcPct val="115000"/>
              </a:lnSpc>
              <a:spcBef>
                <a:spcPts val="1000"/>
              </a:spcBef>
              <a:spcAft>
                <a:spcPts val="0"/>
              </a:spcAft>
              <a:buSzPts val="1400"/>
              <a:buNone/>
              <a:defRPr/>
            </a:lvl2pPr>
            <a:lvl3pPr lvl="2" algn="ctr">
              <a:lnSpc>
                <a:spcPct val="115000"/>
              </a:lnSpc>
              <a:spcBef>
                <a:spcPts val="1000"/>
              </a:spcBef>
              <a:spcAft>
                <a:spcPts val="0"/>
              </a:spcAft>
              <a:buSzPts val="1400"/>
              <a:buNone/>
              <a:defRPr/>
            </a:lvl3pPr>
            <a:lvl4pPr lvl="3" algn="ctr">
              <a:lnSpc>
                <a:spcPct val="115000"/>
              </a:lnSpc>
              <a:spcBef>
                <a:spcPts val="1000"/>
              </a:spcBef>
              <a:spcAft>
                <a:spcPts val="0"/>
              </a:spcAft>
              <a:buSzPts val="1400"/>
              <a:buNone/>
              <a:defRPr/>
            </a:lvl4pPr>
            <a:lvl5pPr lvl="4" algn="ctr">
              <a:lnSpc>
                <a:spcPct val="115000"/>
              </a:lnSpc>
              <a:spcBef>
                <a:spcPts val="1000"/>
              </a:spcBef>
              <a:spcAft>
                <a:spcPts val="0"/>
              </a:spcAft>
              <a:buSzPts val="1400"/>
              <a:buNone/>
              <a:defRPr/>
            </a:lvl5pPr>
            <a:lvl6pPr lvl="5" algn="ctr">
              <a:lnSpc>
                <a:spcPct val="115000"/>
              </a:lnSpc>
              <a:spcBef>
                <a:spcPts val="1000"/>
              </a:spcBef>
              <a:spcAft>
                <a:spcPts val="0"/>
              </a:spcAft>
              <a:buSzPts val="1400"/>
              <a:buNone/>
              <a:defRPr/>
            </a:lvl6pPr>
            <a:lvl7pPr lvl="6" algn="ctr">
              <a:lnSpc>
                <a:spcPct val="115000"/>
              </a:lnSpc>
              <a:spcBef>
                <a:spcPts val="1000"/>
              </a:spcBef>
              <a:spcAft>
                <a:spcPts val="0"/>
              </a:spcAft>
              <a:buSzPts val="1400"/>
              <a:buNone/>
              <a:defRPr/>
            </a:lvl7pPr>
            <a:lvl8pPr lvl="7" algn="ctr">
              <a:lnSpc>
                <a:spcPct val="115000"/>
              </a:lnSpc>
              <a:spcBef>
                <a:spcPts val="1000"/>
              </a:spcBef>
              <a:spcAft>
                <a:spcPts val="0"/>
              </a:spcAft>
              <a:buSzPts val="1400"/>
              <a:buNone/>
              <a:defRPr/>
            </a:lvl8pPr>
            <a:lvl9pPr lvl="8" algn="ctr">
              <a:lnSpc>
                <a:spcPct val="115000"/>
              </a:lnSpc>
              <a:spcBef>
                <a:spcPts val="1000"/>
              </a:spcBef>
              <a:spcAft>
                <a:spcPts val="1000"/>
              </a:spcAft>
              <a:buSzPts val="1400"/>
              <a:buNone/>
              <a:defRPr/>
            </a:lvl9pPr>
          </a:lstStyle>
          <a:p/>
        </p:txBody>
      </p:sp>
      <p:sp>
        <p:nvSpPr>
          <p:cNvPr id="228" name="Google Shape;228;p42"/>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twitter.com/ASAPbio_  |  mas.to/@ASAPbio</a:t>
            </a:r>
            <a:endParaRPr b="0" i="0" sz="1200" u="none" cap="none" strike="noStrike">
              <a:solidFill>
                <a:srgbClr val="888888"/>
              </a:solidFill>
              <a:latin typeface="Nunito"/>
              <a:ea typeface="Nunito"/>
              <a:cs typeface="Nunito"/>
              <a:sym typeface="Nunito"/>
            </a:endParaRPr>
          </a:p>
        </p:txBody>
      </p:sp>
      <p:pic>
        <p:nvPicPr>
          <p:cNvPr id="229" name="Google Shape;229;p42"/>
          <p:cNvPicPr preferRelativeResize="0"/>
          <p:nvPr/>
        </p:nvPicPr>
        <p:blipFill rotWithShape="1">
          <a:blip r:embed="rId2">
            <a:alphaModFix/>
          </a:blip>
          <a:srcRect b="0" l="0" r="0" t="0"/>
          <a:stretch/>
        </p:blipFill>
        <p:spPr>
          <a:xfrm>
            <a:off x="153550" y="4826588"/>
            <a:ext cx="740675" cy="1851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230" name="Shape 230"/>
        <p:cNvGrpSpPr/>
        <p:nvPr/>
      </p:nvGrpSpPr>
      <p:grpSpPr>
        <a:xfrm>
          <a:off x="0" y="0"/>
          <a:ext cx="0" cy="0"/>
          <a:chOff x="0" y="0"/>
          <a:chExt cx="0" cy="0"/>
        </a:xfrm>
      </p:grpSpPr>
      <p:sp>
        <p:nvSpPr>
          <p:cNvPr id="231" name="Google Shape;231;p43"/>
          <p:cNvSpPr txBox="1"/>
          <p:nvPr>
            <p:ph idx="1" type="body"/>
          </p:nvPr>
        </p:nvSpPr>
        <p:spPr>
          <a:xfrm>
            <a:off x="4273400" y="588900"/>
            <a:ext cx="3376500" cy="1504800"/>
          </a:xfrm>
          <a:prstGeom prst="rect">
            <a:avLst/>
          </a:prstGeom>
          <a:solidFill>
            <a:srgbClr val="FFFFFF">
              <a:alpha val="79610"/>
            </a:srgbClr>
          </a:solid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chemeClr val="dk1"/>
              </a:buClr>
              <a:buSzPts val="1800"/>
              <a:buChar char="●"/>
              <a:defRPr>
                <a:solidFill>
                  <a:schemeClr val="dk1"/>
                </a:solidFill>
              </a:defRPr>
            </a:lvl1pPr>
            <a:lvl2pPr indent="-317500" lvl="1" marL="914400" algn="l">
              <a:lnSpc>
                <a:spcPct val="115000"/>
              </a:lnSpc>
              <a:spcBef>
                <a:spcPts val="1000"/>
              </a:spcBef>
              <a:spcAft>
                <a:spcPts val="0"/>
              </a:spcAft>
              <a:buClr>
                <a:schemeClr val="dk1"/>
              </a:buClr>
              <a:buSzPts val="1400"/>
              <a:buChar char="○"/>
              <a:defRPr>
                <a:solidFill>
                  <a:schemeClr val="dk1"/>
                </a:solidFill>
              </a:defRPr>
            </a:lvl2pPr>
            <a:lvl3pPr indent="-317500" lvl="2" marL="1371600" algn="l">
              <a:lnSpc>
                <a:spcPct val="115000"/>
              </a:lnSpc>
              <a:spcBef>
                <a:spcPts val="1000"/>
              </a:spcBef>
              <a:spcAft>
                <a:spcPts val="0"/>
              </a:spcAft>
              <a:buClr>
                <a:schemeClr val="dk1"/>
              </a:buClr>
              <a:buSzPts val="1400"/>
              <a:buChar char="■"/>
              <a:defRPr>
                <a:solidFill>
                  <a:schemeClr val="dk1"/>
                </a:solidFill>
              </a:defRPr>
            </a:lvl3pPr>
            <a:lvl4pPr indent="-317500" lvl="3" marL="1828800" algn="l">
              <a:lnSpc>
                <a:spcPct val="115000"/>
              </a:lnSpc>
              <a:spcBef>
                <a:spcPts val="1000"/>
              </a:spcBef>
              <a:spcAft>
                <a:spcPts val="0"/>
              </a:spcAft>
              <a:buClr>
                <a:schemeClr val="dk1"/>
              </a:buClr>
              <a:buSzPts val="1400"/>
              <a:buChar char="●"/>
              <a:defRPr>
                <a:solidFill>
                  <a:schemeClr val="dk1"/>
                </a:solidFill>
              </a:defRPr>
            </a:lvl4pPr>
            <a:lvl5pPr indent="-317500" lvl="4" marL="2286000" algn="l">
              <a:lnSpc>
                <a:spcPct val="115000"/>
              </a:lnSpc>
              <a:spcBef>
                <a:spcPts val="1000"/>
              </a:spcBef>
              <a:spcAft>
                <a:spcPts val="0"/>
              </a:spcAft>
              <a:buClr>
                <a:schemeClr val="dk1"/>
              </a:buClr>
              <a:buSzPts val="1400"/>
              <a:buChar char="○"/>
              <a:defRPr>
                <a:solidFill>
                  <a:schemeClr val="dk1"/>
                </a:solidFill>
              </a:defRPr>
            </a:lvl5pPr>
            <a:lvl6pPr indent="-317500" lvl="5" marL="2743200" algn="l">
              <a:lnSpc>
                <a:spcPct val="115000"/>
              </a:lnSpc>
              <a:spcBef>
                <a:spcPts val="1000"/>
              </a:spcBef>
              <a:spcAft>
                <a:spcPts val="0"/>
              </a:spcAft>
              <a:buClr>
                <a:schemeClr val="dk1"/>
              </a:buClr>
              <a:buSzPts val="1400"/>
              <a:buChar char="■"/>
              <a:defRPr>
                <a:solidFill>
                  <a:schemeClr val="dk1"/>
                </a:solidFill>
              </a:defRPr>
            </a:lvl6pPr>
            <a:lvl7pPr indent="-317500" lvl="6" marL="3200400" algn="l">
              <a:lnSpc>
                <a:spcPct val="115000"/>
              </a:lnSpc>
              <a:spcBef>
                <a:spcPts val="1000"/>
              </a:spcBef>
              <a:spcAft>
                <a:spcPts val="0"/>
              </a:spcAft>
              <a:buClr>
                <a:schemeClr val="dk1"/>
              </a:buClr>
              <a:buSzPts val="1400"/>
              <a:buChar char="●"/>
              <a:defRPr>
                <a:solidFill>
                  <a:schemeClr val="dk1"/>
                </a:solidFill>
              </a:defRPr>
            </a:lvl7pPr>
            <a:lvl8pPr indent="-317500" lvl="7" marL="3657600" algn="l">
              <a:lnSpc>
                <a:spcPct val="115000"/>
              </a:lnSpc>
              <a:spcBef>
                <a:spcPts val="1000"/>
              </a:spcBef>
              <a:spcAft>
                <a:spcPts val="0"/>
              </a:spcAft>
              <a:buClr>
                <a:schemeClr val="dk1"/>
              </a:buClr>
              <a:buSzPts val="1400"/>
              <a:buChar char="○"/>
              <a:defRPr>
                <a:solidFill>
                  <a:schemeClr val="dk1"/>
                </a:solidFill>
              </a:defRPr>
            </a:lvl8pPr>
            <a:lvl9pPr indent="-317500" lvl="8" marL="4114800" algn="l">
              <a:lnSpc>
                <a:spcPct val="115000"/>
              </a:lnSpc>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6" name="Shape 236"/>
        <p:cNvGrpSpPr/>
        <p:nvPr/>
      </p:nvGrpSpPr>
      <p:grpSpPr>
        <a:xfrm>
          <a:off x="0" y="0"/>
          <a:ext cx="0" cy="0"/>
          <a:chOff x="0" y="0"/>
          <a:chExt cx="0" cy="0"/>
        </a:xfrm>
      </p:grpSpPr>
      <p:sp>
        <p:nvSpPr>
          <p:cNvPr id="237" name="Google Shape;237;p45"/>
          <p:cNvSpPr/>
          <p:nvPr/>
        </p:nvSpPr>
        <p:spPr>
          <a:xfrm>
            <a:off x="-21825" y="-31675"/>
            <a:ext cx="9210600" cy="35076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45"/>
          <p:cNvSpPr txBox="1"/>
          <p:nvPr>
            <p:ph type="ctrTitle"/>
          </p:nvPr>
        </p:nvSpPr>
        <p:spPr>
          <a:xfrm>
            <a:off x="311708" y="744575"/>
            <a:ext cx="8520600" cy="20526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p:txBody>
      </p:sp>
      <p:sp>
        <p:nvSpPr>
          <p:cNvPr id="239" name="Google Shape;239;p45"/>
          <p:cNvSpPr txBox="1"/>
          <p:nvPr>
            <p:ph idx="1" type="subTitle"/>
          </p:nvPr>
        </p:nvSpPr>
        <p:spPr>
          <a:xfrm>
            <a:off x="311700" y="3475925"/>
            <a:ext cx="4592700" cy="12954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240" name="Google Shape;240;p45"/>
          <p:cNvPicPr preferRelativeResize="0"/>
          <p:nvPr/>
        </p:nvPicPr>
        <p:blipFill>
          <a:blip r:embed="rId2">
            <a:alphaModFix/>
          </a:blip>
          <a:stretch>
            <a:fillRect/>
          </a:stretch>
        </p:blipFill>
        <p:spPr>
          <a:xfrm>
            <a:off x="5910550" y="3758413"/>
            <a:ext cx="2921750" cy="730425"/>
          </a:xfrm>
          <a:prstGeom prst="rect">
            <a:avLst/>
          </a:prstGeom>
          <a:noFill/>
          <a:ln>
            <a:noFill/>
          </a:ln>
        </p:spPr>
      </p:pic>
      <p:sp>
        <p:nvSpPr>
          <p:cNvPr id="241" name="Google Shape;241;p45"/>
          <p:cNvSpPr txBox="1"/>
          <p:nvPr/>
        </p:nvSpPr>
        <p:spPr>
          <a:xfrm>
            <a:off x="1395225" y="4722375"/>
            <a:ext cx="63765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2" name="Shape 242"/>
        <p:cNvGrpSpPr/>
        <p:nvPr/>
      </p:nvGrpSpPr>
      <p:grpSpPr>
        <a:xfrm>
          <a:off x="0" y="0"/>
          <a:ext cx="0" cy="0"/>
          <a:chOff x="0" y="0"/>
          <a:chExt cx="0" cy="0"/>
        </a:xfrm>
      </p:grpSpPr>
      <p:sp>
        <p:nvSpPr>
          <p:cNvPr id="243" name="Google Shape;243;p4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4" name="Google Shape;244;p46"/>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45" name="Google Shape;245;p46"/>
          <p:cNvGrpSpPr/>
          <p:nvPr/>
        </p:nvGrpSpPr>
        <p:grpSpPr>
          <a:xfrm>
            <a:off x="2563963" y="4722375"/>
            <a:ext cx="4016075" cy="393600"/>
            <a:chOff x="2149975" y="4722375"/>
            <a:chExt cx="4016075" cy="393600"/>
          </a:xfrm>
        </p:grpSpPr>
        <p:sp>
          <p:nvSpPr>
            <p:cNvPr id="246" name="Google Shape;246;p4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@JACoates</a:t>
              </a:r>
              <a:endParaRPr sz="1200">
                <a:solidFill>
                  <a:srgbClr val="888888"/>
                </a:solidFill>
                <a:latin typeface="Nunito"/>
                <a:ea typeface="Nunito"/>
                <a:cs typeface="Nunito"/>
                <a:sym typeface="Nunito"/>
              </a:endParaRPr>
            </a:p>
          </p:txBody>
        </p:sp>
        <p:pic>
          <p:nvPicPr>
            <p:cNvPr id="247" name="Google Shape;247;p46"/>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8" name="Shape 248"/>
        <p:cNvGrpSpPr/>
        <p:nvPr/>
      </p:nvGrpSpPr>
      <p:grpSpPr>
        <a:xfrm>
          <a:off x="0" y="0"/>
          <a:ext cx="0" cy="0"/>
          <a:chOff x="0" y="0"/>
          <a:chExt cx="0" cy="0"/>
        </a:xfrm>
      </p:grpSpPr>
      <p:sp>
        <p:nvSpPr>
          <p:cNvPr id="249" name="Google Shape;249;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0" name="Google Shape;250;p4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1" name="Google Shape;251;p47"/>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52" name="Google Shape;252;p47"/>
          <p:cNvGrpSpPr/>
          <p:nvPr/>
        </p:nvGrpSpPr>
        <p:grpSpPr>
          <a:xfrm>
            <a:off x="2563963" y="4722375"/>
            <a:ext cx="4016075" cy="393600"/>
            <a:chOff x="2149975" y="4722375"/>
            <a:chExt cx="4016075" cy="393600"/>
          </a:xfrm>
        </p:grpSpPr>
        <p:sp>
          <p:nvSpPr>
            <p:cNvPr id="253" name="Google Shape;253;p47"/>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@JACoates</a:t>
              </a:r>
              <a:endParaRPr sz="1200">
                <a:solidFill>
                  <a:srgbClr val="888888"/>
                </a:solidFill>
                <a:latin typeface="Nunito"/>
                <a:ea typeface="Nunito"/>
                <a:cs typeface="Nunito"/>
                <a:sym typeface="Nunito"/>
              </a:endParaRPr>
            </a:p>
          </p:txBody>
        </p:sp>
        <p:pic>
          <p:nvPicPr>
            <p:cNvPr id="254" name="Google Shape;254;p47"/>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5" name="Shape 255"/>
        <p:cNvGrpSpPr/>
        <p:nvPr/>
      </p:nvGrpSpPr>
      <p:grpSpPr>
        <a:xfrm>
          <a:off x="0" y="0"/>
          <a:ext cx="0" cy="0"/>
          <a:chOff x="0" y="0"/>
          <a:chExt cx="0" cy="0"/>
        </a:xfrm>
      </p:grpSpPr>
      <p:sp>
        <p:nvSpPr>
          <p:cNvPr id="256" name="Google Shape;256;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7" name="Google Shape;257;p4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8" name="Google Shape;258;p48"/>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9" name="Google Shape;259;p48"/>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60" name="Google Shape;260;p48"/>
          <p:cNvGrpSpPr/>
          <p:nvPr/>
        </p:nvGrpSpPr>
        <p:grpSpPr>
          <a:xfrm>
            <a:off x="2563963" y="4722375"/>
            <a:ext cx="4016075" cy="393600"/>
            <a:chOff x="2149975" y="4722375"/>
            <a:chExt cx="4016075" cy="393600"/>
          </a:xfrm>
        </p:grpSpPr>
        <p:sp>
          <p:nvSpPr>
            <p:cNvPr id="261" name="Google Shape;261;p48"/>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262" name="Google Shape;262;p48"/>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3" name="Shape 263"/>
        <p:cNvGrpSpPr/>
        <p:nvPr/>
      </p:nvGrpSpPr>
      <p:grpSpPr>
        <a:xfrm>
          <a:off x="0" y="0"/>
          <a:ext cx="0" cy="0"/>
          <a:chOff x="0" y="0"/>
          <a:chExt cx="0" cy="0"/>
        </a:xfrm>
      </p:grpSpPr>
      <p:sp>
        <p:nvSpPr>
          <p:cNvPr id="264" name="Google Shape;264;p4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5" name="Google Shape;265;p49"/>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66" name="Google Shape;266;p49"/>
          <p:cNvGrpSpPr/>
          <p:nvPr/>
        </p:nvGrpSpPr>
        <p:grpSpPr>
          <a:xfrm>
            <a:off x="2563963" y="4722375"/>
            <a:ext cx="4016075" cy="393600"/>
            <a:chOff x="2149975" y="4722375"/>
            <a:chExt cx="4016075" cy="393600"/>
          </a:xfrm>
        </p:grpSpPr>
        <p:sp>
          <p:nvSpPr>
            <p:cNvPr id="267" name="Google Shape;267;p49"/>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@JACoates</a:t>
              </a:r>
              <a:endParaRPr sz="1200">
                <a:solidFill>
                  <a:srgbClr val="888888"/>
                </a:solidFill>
                <a:latin typeface="Nunito"/>
                <a:ea typeface="Nunito"/>
                <a:cs typeface="Nunito"/>
                <a:sym typeface="Nunito"/>
              </a:endParaRPr>
            </a:p>
          </p:txBody>
        </p:sp>
        <p:pic>
          <p:nvPicPr>
            <p:cNvPr id="268" name="Google Shape;268;p49"/>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269" name="Shape 269"/>
        <p:cNvGrpSpPr/>
        <p:nvPr/>
      </p:nvGrpSpPr>
      <p:grpSpPr>
        <a:xfrm>
          <a:off x="0" y="0"/>
          <a:ext cx="0" cy="0"/>
          <a:chOff x="0" y="0"/>
          <a:chExt cx="0" cy="0"/>
        </a:xfrm>
      </p:grpSpPr>
      <p:sp>
        <p:nvSpPr>
          <p:cNvPr id="270" name="Google Shape;270;p50"/>
          <p:cNvSpPr txBox="1"/>
          <p:nvPr>
            <p:ph type="title"/>
          </p:nvPr>
        </p:nvSpPr>
        <p:spPr>
          <a:xfrm>
            <a:off x="311700" y="555600"/>
            <a:ext cx="36159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71" name="Google Shape;271;p50"/>
          <p:cNvSpPr txBox="1"/>
          <p:nvPr>
            <p:ph idx="1" type="body"/>
          </p:nvPr>
        </p:nvSpPr>
        <p:spPr>
          <a:xfrm>
            <a:off x="311700" y="1389600"/>
            <a:ext cx="3615900" cy="3179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2" name="Google Shape;272;p50"/>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73" name="Google Shape;273;p50"/>
          <p:cNvGrpSpPr/>
          <p:nvPr/>
        </p:nvGrpSpPr>
        <p:grpSpPr>
          <a:xfrm>
            <a:off x="76188" y="4749900"/>
            <a:ext cx="3851387" cy="393600"/>
            <a:chOff x="2149975" y="4722375"/>
            <a:chExt cx="3851387" cy="393600"/>
          </a:xfrm>
        </p:grpSpPr>
        <p:sp>
          <p:nvSpPr>
            <p:cNvPr id="274" name="Google Shape;274;p50"/>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275" name="Google Shape;275;p50"/>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276" name="Shape 276"/>
        <p:cNvGrpSpPr/>
        <p:nvPr/>
      </p:nvGrpSpPr>
      <p:grpSpPr>
        <a:xfrm>
          <a:off x="0" y="0"/>
          <a:ext cx="0" cy="0"/>
          <a:chOff x="0" y="0"/>
          <a:chExt cx="0" cy="0"/>
        </a:xfrm>
      </p:grpSpPr>
      <p:sp>
        <p:nvSpPr>
          <p:cNvPr id="277" name="Google Shape;277;p51"/>
          <p:cNvSpPr txBox="1"/>
          <p:nvPr>
            <p:ph type="title"/>
          </p:nvPr>
        </p:nvSpPr>
        <p:spPr>
          <a:xfrm>
            <a:off x="4953000" y="555600"/>
            <a:ext cx="37707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78" name="Google Shape;278;p51"/>
          <p:cNvSpPr txBox="1"/>
          <p:nvPr>
            <p:ph idx="1" type="body"/>
          </p:nvPr>
        </p:nvSpPr>
        <p:spPr>
          <a:xfrm>
            <a:off x="4953000" y="1389600"/>
            <a:ext cx="3770700" cy="3179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9" name="Google Shape;279;p51"/>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80" name="Google Shape;280;p51"/>
          <p:cNvGrpSpPr/>
          <p:nvPr/>
        </p:nvGrpSpPr>
        <p:grpSpPr>
          <a:xfrm>
            <a:off x="4952988" y="4749900"/>
            <a:ext cx="3851387" cy="393600"/>
            <a:chOff x="2149975" y="4722375"/>
            <a:chExt cx="3851387" cy="393600"/>
          </a:xfrm>
        </p:grpSpPr>
        <p:sp>
          <p:nvSpPr>
            <p:cNvPr id="281" name="Google Shape;281;p51"/>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282" name="Google Shape;282;p51"/>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83" name="Shape 283"/>
        <p:cNvGrpSpPr/>
        <p:nvPr/>
      </p:nvGrpSpPr>
      <p:grpSpPr>
        <a:xfrm>
          <a:off x="0" y="0"/>
          <a:ext cx="0" cy="0"/>
          <a:chOff x="0" y="0"/>
          <a:chExt cx="0" cy="0"/>
        </a:xfrm>
      </p:grpSpPr>
      <p:sp>
        <p:nvSpPr>
          <p:cNvPr id="284" name="Google Shape;284;p52"/>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85" name="Google Shape;285;p52"/>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86" name="Google Shape;286;p52"/>
          <p:cNvGrpSpPr/>
          <p:nvPr/>
        </p:nvGrpSpPr>
        <p:grpSpPr>
          <a:xfrm>
            <a:off x="2563963" y="4722375"/>
            <a:ext cx="4016075" cy="393600"/>
            <a:chOff x="2149975" y="4722375"/>
            <a:chExt cx="4016075" cy="393600"/>
          </a:xfrm>
        </p:grpSpPr>
        <p:sp>
          <p:nvSpPr>
            <p:cNvPr id="287" name="Google Shape;287;p52"/>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288" name="Google Shape;288;p52"/>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89" name="Shape 289"/>
        <p:cNvGrpSpPr/>
        <p:nvPr/>
      </p:nvGrpSpPr>
      <p:grpSpPr>
        <a:xfrm>
          <a:off x="0" y="0"/>
          <a:ext cx="0" cy="0"/>
          <a:chOff x="0" y="0"/>
          <a:chExt cx="0" cy="0"/>
        </a:xfrm>
      </p:grpSpPr>
      <p:sp>
        <p:nvSpPr>
          <p:cNvPr id="290" name="Google Shape;290;p53"/>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53"/>
          <p:cNvSpPr txBox="1"/>
          <p:nvPr>
            <p:ph type="title"/>
          </p:nvPr>
        </p:nvSpPr>
        <p:spPr>
          <a:xfrm>
            <a:off x="265500" y="1233175"/>
            <a:ext cx="33105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92" name="Google Shape;292;p53"/>
          <p:cNvSpPr txBox="1"/>
          <p:nvPr>
            <p:ph idx="1" type="subTitle"/>
          </p:nvPr>
        </p:nvSpPr>
        <p:spPr>
          <a:xfrm>
            <a:off x="265500" y="2803075"/>
            <a:ext cx="33105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93" name="Google Shape;293;p53"/>
          <p:cNvSpPr txBox="1"/>
          <p:nvPr>
            <p:ph idx="2" type="body"/>
          </p:nvPr>
        </p:nvSpPr>
        <p:spPr>
          <a:xfrm>
            <a:off x="4262350" y="724075"/>
            <a:ext cx="45141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4" name="Google Shape;294;p53"/>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95" name="Google Shape;295;p53"/>
          <p:cNvGrpSpPr/>
          <p:nvPr/>
        </p:nvGrpSpPr>
        <p:grpSpPr>
          <a:xfrm>
            <a:off x="76188" y="4749900"/>
            <a:ext cx="3851387" cy="393600"/>
            <a:chOff x="2149975" y="4722375"/>
            <a:chExt cx="3851387" cy="393600"/>
          </a:xfrm>
        </p:grpSpPr>
        <p:sp>
          <p:nvSpPr>
            <p:cNvPr id="296" name="Google Shape;296;p53"/>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297" name="Google Shape;297;p53"/>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98" name="Shape 298"/>
        <p:cNvGrpSpPr/>
        <p:nvPr/>
      </p:nvGrpSpPr>
      <p:grpSpPr>
        <a:xfrm>
          <a:off x="0" y="0"/>
          <a:ext cx="0" cy="0"/>
          <a:chOff x="0" y="0"/>
          <a:chExt cx="0" cy="0"/>
        </a:xfrm>
      </p:grpSpPr>
      <p:sp>
        <p:nvSpPr>
          <p:cNvPr id="299" name="Google Shape;299;p54"/>
          <p:cNvSpPr txBox="1"/>
          <p:nvPr>
            <p:ph idx="1" type="body"/>
          </p:nvPr>
        </p:nvSpPr>
        <p:spPr>
          <a:xfrm>
            <a:off x="311700" y="4230575"/>
            <a:ext cx="82050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300" name="Google Shape;300;p54"/>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301" name="Google Shape;301;p54"/>
          <p:cNvGrpSpPr/>
          <p:nvPr/>
        </p:nvGrpSpPr>
        <p:grpSpPr>
          <a:xfrm>
            <a:off x="2563963" y="4722375"/>
            <a:ext cx="4016075" cy="393600"/>
            <a:chOff x="2149975" y="4722375"/>
            <a:chExt cx="4016075" cy="393600"/>
          </a:xfrm>
        </p:grpSpPr>
        <p:sp>
          <p:nvSpPr>
            <p:cNvPr id="302" name="Google Shape;302;p54"/>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303" name="Google Shape;303;p54"/>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04" name="Shape 304"/>
        <p:cNvGrpSpPr/>
        <p:nvPr/>
      </p:nvGrpSpPr>
      <p:grpSpPr>
        <a:xfrm>
          <a:off x="0" y="0"/>
          <a:ext cx="0" cy="0"/>
          <a:chOff x="0" y="0"/>
          <a:chExt cx="0" cy="0"/>
        </a:xfrm>
      </p:grpSpPr>
      <p:sp>
        <p:nvSpPr>
          <p:cNvPr id="305" name="Google Shape;305;p55"/>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DD3333"/>
              </a:buClr>
              <a:buSzPts val="12000"/>
              <a:buNone/>
              <a:defRPr sz="12000">
                <a:solidFill>
                  <a:srgbClr val="DD3333"/>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06" name="Google Shape;306;p55"/>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307" name="Google Shape;307;p55"/>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308" name="Google Shape;308;p55"/>
          <p:cNvGrpSpPr/>
          <p:nvPr/>
        </p:nvGrpSpPr>
        <p:grpSpPr>
          <a:xfrm>
            <a:off x="2563963" y="4722375"/>
            <a:ext cx="4016075" cy="393600"/>
            <a:chOff x="2149975" y="4722375"/>
            <a:chExt cx="4016075" cy="393600"/>
          </a:xfrm>
        </p:grpSpPr>
        <p:sp>
          <p:nvSpPr>
            <p:cNvPr id="309" name="Google Shape;309;p55"/>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310" name="Google Shape;310;p55"/>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1" name="Shape 311"/>
        <p:cNvGrpSpPr/>
        <p:nvPr/>
      </p:nvGrpSpPr>
      <p:grpSpPr>
        <a:xfrm>
          <a:off x="0" y="0"/>
          <a:ext cx="0" cy="0"/>
          <a:chOff x="0" y="0"/>
          <a:chExt cx="0" cy="0"/>
        </a:xfrm>
      </p:grpSpPr>
      <p:sp>
        <p:nvSpPr>
          <p:cNvPr id="312" name="Google Shape;312;p56"/>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313" name="Google Shape;313;p56"/>
          <p:cNvGrpSpPr/>
          <p:nvPr/>
        </p:nvGrpSpPr>
        <p:grpSpPr>
          <a:xfrm>
            <a:off x="2563963" y="4722375"/>
            <a:ext cx="4016075" cy="393600"/>
            <a:chOff x="2149975" y="4722375"/>
            <a:chExt cx="4016075" cy="393600"/>
          </a:xfrm>
        </p:grpSpPr>
        <p:sp>
          <p:nvSpPr>
            <p:cNvPr id="314" name="Google Shape;314;p5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315" name="Google Shape;315;p56"/>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316" name="Shape 316"/>
        <p:cNvGrpSpPr/>
        <p:nvPr/>
      </p:nvGrpSpPr>
      <p:grpSpPr>
        <a:xfrm>
          <a:off x="0" y="0"/>
          <a:ext cx="0" cy="0"/>
          <a:chOff x="0" y="0"/>
          <a:chExt cx="0" cy="0"/>
        </a:xfrm>
      </p:grpSpPr>
      <p:sp>
        <p:nvSpPr>
          <p:cNvPr id="317" name="Google Shape;317;p57"/>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57"/>
          <p:cNvSpPr txBox="1"/>
          <p:nvPr>
            <p:ph type="title"/>
          </p:nvPr>
        </p:nvSpPr>
        <p:spPr>
          <a:xfrm>
            <a:off x="2933925" y="1340050"/>
            <a:ext cx="5656800" cy="2335200"/>
          </a:xfrm>
          <a:prstGeom prst="rect">
            <a:avLst/>
          </a:prstGeom>
        </p:spPr>
        <p:txBody>
          <a:bodyPr anchorCtr="0" anchor="t" bIns="91425" lIns="91425" spcFirstLastPara="1" rIns="91425" wrap="square" tIns="91425">
            <a:noAutofit/>
          </a:bodyPr>
          <a:lstStyle>
            <a:lvl1pPr lvl="0">
              <a:spcBef>
                <a:spcPts val="0"/>
              </a:spcBef>
              <a:spcAft>
                <a:spcPts val="0"/>
              </a:spcAft>
              <a:buNone/>
              <a:defRPr sz="48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319" name="Google Shape;319;p57"/>
          <p:cNvSpPr txBox="1"/>
          <p:nvPr>
            <p:ph idx="1" type="subTitle"/>
          </p:nvPr>
        </p:nvSpPr>
        <p:spPr>
          <a:xfrm>
            <a:off x="898775" y="343175"/>
            <a:ext cx="2515200" cy="29778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19600">
                <a:solidFill>
                  <a:srgbClr val="888888"/>
                </a:solidFill>
              </a:defRPr>
            </a:lvl1pPr>
            <a:lvl2pPr lvl="1" algn="ctr">
              <a:spcBef>
                <a:spcPts val="1600"/>
              </a:spcBef>
              <a:spcAft>
                <a:spcPts val="0"/>
              </a:spcAft>
              <a:buNone/>
              <a:defRPr/>
            </a:lvl2pPr>
            <a:lvl3pPr lvl="2" algn="ctr">
              <a:spcBef>
                <a:spcPts val="1600"/>
              </a:spcBef>
              <a:spcAft>
                <a:spcPts val="0"/>
              </a:spcAft>
              <a:buNone/>
              <a:defRPr/>
            </a:lvl3pPr>
            <a:lvl4pPr lvl="3" algn="ctr">
              <a:spcBef>
                <a:spcPts val="1600"/>
              </a:spcBef>
              <a:spcAft>
                <a:spcPts val="0"/>
              </a:spcAft>
              <a:buNone/>
              <a:defRPr/>
            </a:lvl4pPr>
            <a:lvl5pPr lvl="4" algn="ctr">
              <a:spcBef>
                <a:spcPts val="1600"/>
              </a:spcBef>
              <a:spcAft>
                <a:spcPts val="0"/>
              </a:spcAft>
              <a:buNone/>
              <a:defRPr/>
            </a:lvl5pPr>
            <a:lvl6pPr lvl="5" algn="ctr">
              <a:spcBef>
                <a:spcPts val="1600"/>
              </a:spcBef>
              <a:spcAft>
                <a:spcPts val="0"/>
              </a:spcAft>
              <a:buNone/>
              <a:defRPr/>
            </a:lvl6pPr>
            <a:lvl7pPr lvl="6" algn="ctr">
              <a:spcBef>
                <a:spcPts val="1600"/>
              </a:spcBef>
              <a:spcAft>
                <a:spcPts val="0"/>
              </a:spcAft>
              <a:buNone/>
              <a:defRPr/>
            </a:lvl7pPr>
            <a:lvl8pPr lvl="7" algn="ctr">
              <a:spcBef>
                <a:spcPts val="1600"/>
              </a:spcBef>
              <a:spcAft>
                <a:spcPts val="0"/>
              </a:spcAft>
              <a:buNone/>
              <a:defRPr/>
            </a:lvl8pPr>
            <a:lvl9pPr lvl="8" algn="ctr">
              <a:spcBef>
                <a:spcPts val="1600"/>
              </a:spcBef>
              <a:spcAft>
                <a:spcPts val="1600"/>
              </a:spcAft>
              <a:buNone/>
              <a:defRPr/>
            </a:lvl9pPr>
          </a:lstStyle>
          <a:p/>
        </p:txBody>
      </p:sp>
      <p:grpSp>
        <p:nvGrpSpPr>
          <p:cNvPr id="320" name="Google Shape;320;p57"/>
          <p:cNvGrpSpPr/>
          <p:nvPr/>
        </p:nvGrpSpPr>
        <p:grpSpPr>
          <a:xfrm>
            <a:off x="2563963" y="4722375"/>
            <a:ext cx="4016075" cy="393600"/>
            <a:chOff x="2149975" y="4722375"/>
            <a:chExt cx="4016075" cy="393600"/>
          </a:xfrm>
        </p:grpSpPr>
        <p:sp>
          <p:nvSpPr>
            <p:cNvPr id="321" name="Google Shape;321;p57"/>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  #ASAPbio  |  @IratxePuebla</a:t>
              </a:r>
              <a:endParaRPr sz="1200">
                <a:solidFill>
                  <a:srgbClr val="888888"/>
                </a:solidFill>
                <a:latin typeface="Nunito"/>
                <a:ea typeface="Nunito"/>
                <a:cs typeface="Nunito"/>
                <a:sym typeface="Nunito"/>
              </a:endParaRPr>
            </a:p>
          </p:txBody>
        </p:sp>
        <p:pic>
          <p:nvPicPr>
            <p:cNvPr id="322" name="Google Shape;322;p57"/>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323" name="Shape 323"/>
        <p:cNvGrpSpPr/>
        <p:nvPr/>
      </p:nvGrpSpPr>
      <p:grpSpPr>
        <a:xfrm>
          <a:off x="0" y="0"/>
          <a:ext cx="0" cy="0"/>
          <a:chOff x="0" y="0"/>
          <a:chExt cx="0" cy="0"/>
        </a:xfrm>
      </p:grpSpPr>
      <p:sp>
        <p:nvSpPr>
          <p:cNvPr id="324" name="Google Shape;324;p58"/>
          <p:cNvSpPr txBox="1"/>
          <p:nvPr>
            <p:ph idx="1" type="body"/>
          </p:nvPr>
        </p:nvSpPr>
        <p:spPr>
          <a:xfrm>
            <a:off x="4273400" y="588900"/>
            <a:ext cx="3376500" cy="1504800"/>
          </a:xfrm>
          <a:prstGeom prst="rect">
            <a:avLst/>
          </a:prstGeom>
          <a:solidFill>
            <a:srgbClr val="FFFFFF">
              <a:alpha val="79980"/>
            </a:srgbClr>
          </a:solidFill>
        </p:spPr>
        <p:txBody>
          <a:bodyPr anchorCtr="0" anchor="t"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25" name="Shape 325"/>
        <p:cNvGrpSpPr/>
        <p:nvPr/>
      </p:nvGrpSpPr>
      <p:grpSpPr>
        <a:xfrm>
          <a:off x="0" y="0"/>
          <a:ext cx="0" cy="0"/>
          <a:chOff x="0" y="0"/>
          <a:chExt cx="0" cy="0"/>
        </a:xfrm>
      </p:grpSpPr>
      <p:sp>
        <p:nvSpPr>
          <p:cNvPr id="326" name="Google Shape;326;p5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Nunito"/>
              <a:buNone/>
              <a:defRPr i="0" sz="3300" u="none" cap="none" strike="noStrike">
                <a:solidFill>
                  <a:schemeClr val="dk1"/>
                </a:solidFill>
                <a:latin typeface="Nunito"/>
                <a:ea typeface="Nunito"/>
                <a:cs typeface="Nunito"/>
                <a:sym typeface="Nunito"/>
              </a:defRPr>
            </a:lvl1pPr>
            <a:lvl2pPr lvl="1">
              <a:spcBef>
                <a:spcPts val="0"/>
              </a:spcBef>
              <a:spcAft>
                <a:spcPts val="0"/>
              </a:spcAft>
              <a:buSzPts val="2800"/>
              <a:buFont typeface="Nunito"/>
              <a:buNone/>
              <a:defRPr sz="1400">
                <a:latin typeface="Nunito"/>
                <a:ea typeface="Nunito"/>
                <a:cs typeface="Nunito"/>
                <a:sym typeface="Nunito"/>
              </a:defRPr>
            </a:lvl2pPr>
            <a:lvl3pPr lvl="2">
              <a:spcBef>
                <a:spcPts val="0"/>
              </a:spcBef>
              <a:spcAft>
                <a:spcPts val="0"/>
              </a:spcAft>
              <a:buSzPts val="2800"/>
              <a:buFont typeface="Nunito"/>
              <a:buNone/>
              <a:defRPr sz="1400">
                <a:latin typeface="Nunito"/>
                <a:ea typeface="Nunito"/>
                <a:cs typeface="Nunito"/>
                <a:sym typeface="Nunito"/>
              </a:defRPr>
            </a:lvl3pPr>
            <a:lvl4pPr lvl="3">
              <a:spcBef>
                <a:spcPts val="0"/>
              </a:spcBef>
              <a:spcAft>
                <a:spcPts val="0"/>
              </a:spcAft>
              <a:buSzPts val="2800"/>
              <a:buFont typeface="Nunito"/>
              <a:buNone/>
              <a:defRPr sz="1400">
                <a:latin typeface="Nunito"/>
                <a:ea typeface="Nunito"/>
                <a:cs typeface="Nunito"/>
                <a:sym typeface="Nunito"/>
              </a:defRPr>
            </a:lvl4pPr>
            <a:lvl5pPr lvl="4">
              <a:spcBef>
                <a:spcPts val="0"/>
              </a:spcBef>
              <a:spcAft>
                <a:spcPts val="0"/>
              </a:spcAft>
              <a:buSzPts val="2800"/>
              <a:buFont typeface="Nunito"/>
              <a:buNone/>
              <a:defRPr sz="1400">
                <a:latin typeface="Nunito"/>
                <a:ea typeface="Nunito"/>
                <a:cs typeface="Nunito"/>
                <a:sym typeface="Nunito"/>
              </a:defRPr>
            </a:lvl5pPr>
            <a:lvl6pPr lvl="5">
              <a:spcBef>
                <a:spcPts val="0"/>
              </a:spcBef>
              <a:spcAft>
                <a:spcPts val="0"/>
              </a:spcAft>
              <a:buSzPts val="2800"/>
              <a:buFont typeface="Nunito"/>
              <a:buNone/>
              <a:defRPr sz="1400">
                <a:latin typeface="Nunito"/>
                <a:ea typeface="Nunito"/>
                <a:cs typeface="Nunito"/>
                <a:sym typeface="Nunito"/>
              </a:defRPr>
            </a:lvl6pPr>
            <a:lvl7pPr lvl="6">
              <a:spcBef>
                <a:spcPts val="0"/>
              </a:spcBef>
              <a:spcAft>
                <a:spcPts val="0"/>
              </a:spcAft>
              <a:buSzPts val="2800"/>
              <a:buFont typeface="Nunito"/>
              <a:buNone/>
              <a:defRPr sz="1400">
                <a:latin typeface="Nunito"/>
                <a:ea typeface="Nunito"/>
                <a:cs typeface="Nunito"/>
                <a:sym typeface="Nunito"/>
              </a:defRPr>
            </a:lvl7pPr>
            <a:lvl8pPr lvl="7">
              <a:spcBef>
                <a:spcPts val="0"/>
              </a:spcBef>
              <a:spcAft>
                <a:spcPts val="0"/>
              </a:spcAft>
              <a:buSzPts val="2800"/>
              <a:buFont typeface="Nunito"/>
              <a:buNone/>
              <a:defRPr sz="1400">
                <a:latin typeface="Nunito"/>
                <a:ea typeface="Nunito"/>
                <a:cs typeface="Nunito"/>
                <a:sym typeface="Nunito"/>
              </a:defRPr>
            </a:lvl8pPr>
            <a:lvl9pPr lvl="8">
              <a:spcBef>
                <a:spcPts val="0"/>
              </a:spcBef>
              <a:spcAft>
                <a:spcPts val="0"/>
              </a:spcAft>
              <a:buSzPts val="2800"/>
              <a:buFont typeface="Nunito"/>
              <a:buNone/>
              <a:defRPr sz="1400">
                <a:latin typeface="Nunito"/>
                <a:ea typeface="Nunito"/>
                <a:cs typeface="Nunito"/>
                <a:sym typeface="Nunito"/>
              </a:defRPr>
            </a:lvl9pPr>
          </a:lstStyle>
          <a:p/>
        </p:txBody>
      </p:sp>
      <p:sp>
        <p:nvSpPr>
          <p:cNvPr id="327" name="Google Shape;327;p5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Nunito"/>
              <a:buChar char="•"/>
              <a:defRPr i="0" sz="2100" u="none" cap="none" strike="noStrike">
                <a:solidFill>
                  <a:schemeClr val="dk1"/>
                </a:solidFill>
                <a:latin typeface="Nunito"/>
                <a:ea typeface="Nunito"/>
                <a:cs typeface="Nunito"/>
                <a:sym typeface="Nunito"/>
              </a:defRPr>
            </a:lvl1pPr>
            <a:lvl2pPr indent="-342900" lvl="1" marL="914400" marR="0" algn="l">
              <a:lnSpc>
                <a:spcPct val="90000"/>
              </a:lnSpc>
              <a:spcBef>
                <a:spcPts val="1600"/>
              </a:spcBef>
              <a:spcAft>
                <a:spcPts val="0"/>
              </a:spcAft>
              <a:buClr>
                <a:schemeClr val="dk1"/>
              </a:buClr>
              <a:buSzPts val="1800"/>
              <a:buFont typeface="Nunito"/>
              <a:buChar char="•"/>
              <a:defRPr i="0" sz="1800" u="none" cap="none" strike="noStrike">
                <a:solidFill>
                  <a:schemeClr val="dk1"/>
                </a:solidFill>
                <a:latin typeface="Nunito"/>
                <a:ea typeface="Nunito"/>
                <a:cs typeface="Nunito"/>
                <a:sym typeface="Nunito"/>
              </a:defRPr>
            </a:lvl2pPr>
            <a:lvl3pPr indent="-323850" lvl="2" marL="1371600" marR="0" algn="l">
              <a:lnSpc>
                <a:spcPct val="90000"/>
              </a:lnSpc>
              <a:spcBef>
                <a:spcPts val="1600"/>
              </a:spcBef>
              <a:spcAft>
                <a:spcPts val="0"/>
              </a:spcAft>
              <a:buClr>
                <a:schemeClr val="dk1"/>
              </a:buClr>
              <a:buSzPts val="1500"/>
              <a:buFont typeface="Nunito"/>
              <a:buChar char="•"/>
              <a:defRPr i="0" sz="1500" u="none" cap="none" strike="noStrike">
                <a:solidFill>
                  <a:schemeClr val="dk1"/>
                </a:solidFill>
                <a:latin typeface="Nunito"/>
                <a:ea typeface="Nunito"/>
                <a:cs typeface="Nunito"/>
                <a:sym typeface="Nunito"/>
              </a:defRPr>
            </a:lvl3pPr>
            <a:lvl4pPr indent="-317500" lvl="3" marL="18288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4pPr>
            <a:lvl5pPr indent="-317500" lvl="4" marL="22860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5pPr>
            <a:lvl6pPr indent="-317500" lvl="5" marL="27432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6pPr>
            <a:lvl7pPr indent="-317500" lvl="6" marL="32004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7pPr>
            <a:lvl8pPr indent="-317500" lvl="7" marL="36576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8pPr>
            <a:lvl9pPr indent="-317500" lvl="8" marL="4114800" marR="0" algn="l">
              <a:lnSpc>
                <a:spcPct val="90000"/>
              </a:lnSpc>
              <a:spcBef>
                <a:spcPts val="1600"/>
              </a:spcBef>
              <a:spcAft>
                <a:spcPts val="1600"/>
              </a:spcAft>
              <a:buClr>
                <a:schemeClr val="dk1"/>
              </a:buClr>
              <a:buSzPts val="1400"/>
              <a:buFont typeface="Nunito"/>
              <a:buChar char="•"/>
              <a:defRPr i="0" sz="1400" u="none" cap="none" strike="noStrike">
                <a:solidFill>
                  <a:schemeClr val="dk1"/>
                </a:solidFill>
                <a:latin typeface="Nunito"/>
                <a:ea typeface="Nunito"/>
                <a:cs typeface="Nunito"/>
                <a:sym typeface="Nunito"/>
              </a:defRPr>
            </a:lvl9pPr>
          </a:lstStyle>
          <a:p/>
        </p:txBody>
      </p:sp>
      <p:sp>
        <p:nvSpPr>
          <p:cNvPr id="328" name="Google Shape;328;p5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29" name="Google Shape;329;p5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30" name="Google Shape;330;p5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OBJECT_1">
    <p:spTree>
      <p:nvGrpSpPr>
        <p:cNvPr id="331" name="Shape 331"/>
        <p:cNvGrpSpPr/>
        <p:nvPr/>
      </p:nvGrpSpPr>
      <p:grpSpPr>
        <a:xfrm>
          <a:off x="0" y="0"/>
          <a:ext cx="0" cy="0"/>
          <a:chOff x="0" y="0"/>
          <a:chExt cx="0" cy="0"/>
        </a:xfrm>
      </p:grpSpPr>
      <p:sp>
        <p:nvSpPr>
          <p:cNvPr id="332" name="Google Shape;332;p6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Nunito"/>
              <a:buNone/>
              <a:defRPr i="0" sz="3300" u="none" cap="none" strike="noStrike">
                <a:solidFill>
                  <a:schemeClr val="dk1"/>
                </a:solidFill>
                <a:latin typeface="Nunito"/>
                <a:ea typeface="Nunito"/>
                <a:cs typeface="Nunito"/>
                <a:sym typeface="Nunito"/>
              </a:defRPr>
            </a:lvl1pPr>
            <a:lvl2pPr lvl="1">
              <a:spcBef>
                <a:spcPts val="0"/>
              </a:spcBef>
              <a:spcAft>
                <a:spcPts val="0"/>
              </a:spcAft>
              <a:buSzPts val="2800"/>
              <a:buFont typeface="Nunito"/>
              <a:buNone/>
              <a:defRPr sz="1400">
                <a:latin typeface="Nunito"/>
                <a:ea typeface="Nunito"/>
                <a:cs typeface="Nunito"/>
                <a:sym typeface="Nunito"/>
              </a:defRPr>
            </a:lvl2pPr>
            <a:lvl3pPr lvl="2">
              <a:spcBef>
                <a:spcPts val="0"/>
              </a:spcBef>
              <a:spcAft>
                <a:spcPts val="0"/>
              </a:spcAft>
              <a:buSzPts val="2800"/>
              <a:buFont typeface="Nunito"/>
              <a:buNone/>
              <a:defRPr sz="1400">
                <a:latin typeface="Nunito"/>
                <a:ea typeface="Nunito"/>
                <a:cs typeface="Nunito"/>
                <a:sym typeface="Nunito"/>
              </a:defRPr>
            </a:lvl3pPr>
            <a:lvl4pPr lvl="3">
              <a:spcBef>
                <a:spcPts val="0"/>
              </a:spcBef>
              <a:spcAft>
                <a:spcPts val="0"/>
              </a:spcAft>
              <a:buSzPts val="2800"/>
              <a:buFont typeface="Nunito"/>
              <a:buNone/>
              <a:defRPr sz="1400">
                <a:latin typeface="Nunito"/>
                <a:ea typeface="Nunito"/>
                <a:cs typeface="Nunito"/>
                <a:sym typeface="Nunito"/>
              </a:defRPr>
            </a:lvl4pPr>
            <a:lvl5pPr lvl="4">
              <a:spcBef>
                <a:spcPts val="0"/>
              </a:spcBef>
              <a:spcAft>
                <a:spcPts val="0"/>
              </a:spcAft>
              <a:buSzPts val="2800"/>
              <a:buFont typeface="Nunito"/>
              <a:buNone/>
              <a:defRPr sz="1400">
                <a:latin typeface="Nunito"/>
                <a:ea typeface="Nunito"/>
                <a:cs typeface="Nunito"/>
                <a:sym typeface="Nunito"/>
              </a:defRPr>
            </a:lvl5pPr>
            <a:lvl6pPr lvl="5">
              <a:spcBef>
                <a:spcPts val="0"/>
              </a:spcBef>
              <a:spcAft>
                <a:spcPts val="0"/>
              </a:spcAft>
              <a:buSzPts val="2800"/>
              <a:buFont typeface="Nunito"/>
              <a:buNone/>
              <a:defRPr sz="1400">
                <a:latin typeface="Nunito"/>
                <a:ea typeface="Nunito"/>
                <a:cs typeface="Nunito"/>
                <a:sym typeface="Nunito"/>
              </a:defRPr>
            </a:lvl6pPr>
            <a:lvl7pPr lvl="6">
              <a:spcBef>
                <a:spcPts val="0"/>
              </a:spcBef>
              <a:spcAft>
                <a:spcPts val="0"/>
              </a:spcAft>
              <a:buSzPts val="2800"/>
              <a:buFont typeface="Nunito"/>
              <a:buNone/>
              <a:defRPr sz="1400">
                <a:latin typeface="Nunito"/>
                <a:ea typeface="Nunito"/>
                <a:cs typeface="Nunito"/>
                <a:sym typeface="Nunito"/>
              </a:defRPr>
            </a:lvl7pPr>
            <a:lvl8pPr lvl="7">
              <a:spcBef>
                <a:spcPts val="0"/>
              </a:spcBef>
              <a:spcAft>
                <a:spcPts val="0"/>
              </a:spcAft>
              <a:buSzPts val="2800"/>
              <a:buFont typeface="Nunito"/>
              <a:buNone/>
              <a:defRPr sz="1400">
                <a:latin typeface="Nunito"/>
                <a:ea typeface="Nunito"/>
                <a:cs typeface="Nunito"/>
                <a:sym typeface="Nunito"/>
              </a:defRPr>
            </a:lvl8pPr>
            <a:lvl9pPr lvl="8">
              <a:spcBef>
                <a:spcPts val="0"/>
              </a:spcBef>
              <a:spcAft>
                <a:spcPts val="0"/>
              </a:spcAft>
              <a:buSzPts val="2800"/>
              <a:buFont typeface="Nunito"/>
              <a:buNone/>
              <a:defRPr sz="1400">
                <a:latin typeface="Nunito"/>
                <a:ea typeface="Nunito"/>
                <a:cs typeface="Nunito"/>
                <a:sym typeface="Nunito"/>
              </a:defRPr>
            </a:lvl9pPr>
          </a:lstStyle>
          <a:p/>
        </p:txBody>
      </p:sp>
      <p:sp>
        <p:nvSpPr>
          <p:cNvPr id="333" name="Google Shape;333;p60"/>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Nunito"/>
              <a:buChar char="•"/>
              <a:defRPr i="0" sz="2100" u="none" cap="none" strike="noStrike">
                <a:solidFill>
                  <a:schemeClr val="dk1"/>
                </a:solidFill>
                <a:latin typeface="Nunito"/>
                <a:ea typeface="Nunito"/>
                <a:cs typeface="Nunito"/>
                <a:sym typeface="Nunito"/>
              </a:defRPr>
            </a:lvl1pPr>
            <a:lvl2pPr indent="-342900" lvl="1" marL="914400" marR="0" algn="l">
              <a:lnSpc>
                <a:spcPct val="90000"/>
              </a:lnSpc>
              <a:spcBef>
                <a:spcPts val="1600"/>
              </a:spcBef>
              <a:spcAft>
                <a:spcPts val="0"/>
              </a:spcAft>
              <a:buClr>
                <a:schemeClr val="dk1"/>
              </a:buClr>
              <a:buSzPts val="1800"/>
              <a:buFont typeface="Nunito"/>
              <a:buChar char="•"/>
              <a:defRPr i="0" sz="1800" u="none" cap="none" strike="noStrike">
                <a:solidFill>
                  <a:schemeClr val="dk1"/>
                </a:solidFill>
                <a:latin typeface="Nunito"/>
                <a:ea typeface="Nunito"/>
                <a:cs typeface="Nunito"/>
                <a:sym typeface="Nunito"/>
              </a:defRPr>
            </a:lvl2pPr>
            <a:lvl3pPr indent="-323850" lvl="2" marL="1371600" marR="0" algn="l">
              <a:lnSpc>
                <a:spcPct val="90000"/>
              </a:lnSpc>
              <a:spcBef>
                <a:spcPts val="1600"/>
              </a:spcBef>
              <a:spcAft>
                <a:spcPts val="0"/>
              </a:spcAft>
              <a:buClr>
                <a:schemeClr val="dk1"/>
              </a:buClr>
              <a:buSzPts val="1500"/>
              <a:buFont typeface="Nunito"/>
              <a:buChar char="•"/>
              <a:defRPr i="0" sz="1500" u="none" cap="none" strike="noStrike">
                <a:solidFill>
                  <a:schemeClr val="dk1"/>
                </a:solidFill>
                <a:latin typeface="Nunito"/>
                <a:ea typeface="Nunito"/>
                <a:cs typeface="Nunito"/>
                <a:sym typeface="Nunito"/>
              </a:defRPr>
            </a:lvl3pPr>
            <a:lvl4pPr indent="-317500" lvl="3" marL="18288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4pPr>
            <a:lvl5pPr indent="-317500" lvl="4" marL="22860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5pPr>
            <a:lvl6pPr indent="-317500" lvl="5" marL="27432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6pPr>
            <a:lvl7pPr indent="-317500" lvl="6" marL="32004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7pPr>
            <a:lvl8pPr indent="-317500" lvl="7" marL="36576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8pPr>
            <a:lvl9pPr indent="-317500" lvl="8" marL="4114800" marR="0" algn="l">
              <a:lnSpc>
                <a:spcPct val="90000"/>
              </a:lnSpc>
              <a:spcBef>
                <a:spcPts val="1600"/>
              </a:spcBef>
              <a:spcAft>
                <a:spcPts val="1600"/>
              </a:spcAft>
              <a:buClr>
                <a:schemeClr val="dk1"/>
              </a:buClr>
              <a:buSzPts val="1400"/>
              <a:buFont typeface="Nunito"/>
              <a:buChar char="•"/>
              <a:defRPr i="0" sz="1400" u="none" cap="none" strike="noStrike">
                <a:solidFill>
                  <a:schemeClr val="dk1"/>
                </a:solidFill>
                <a:latin typeface="Nunito"/>
                <a:ea typeface="Nunito"/>
                <a:cs typeface="Nunito"/>
                <a:sym typeface="Nunito"/>
              </a:defRPr>
            </a:lvl9pPr>
          </a:lstStyle>
          <a:p/>
        </p:txBody>
      </p:sp>
      <p:sp>
        <p:nvSpPr>
          <p:cNvPr id="334" name="Google Shape;334;p6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35" name="Google Shape;335;p6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36" name="Google Shape;336;p6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41" name="Shape 341"/>
        <p:cNvGrpSpPr/>
        <p:nvPr/>
      </p:nvGrpSpPr>
      <p:grpSpPr>
        <a:xfrm>
          <a:off x="0" y="0"/>
          <a:ext cx="0" cy="0"/>
          <a:chOff x="0" y="0"/>
          <a:chExt cx="0" cy="0"/>
        </a:xfrm>
      </p:grpSpPr>
      <p:sp>
        <p:nvSpPr>
          <p:cNvPr id="342" name="Google Shape;342;p6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343" name="Google Shape;343;p6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44" name="Google Shape;344;p6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5" name="Shape 345"/>
        <p:cNvGrpSpPr/>
        <p:nvPr/>
      </p:nvGrpSpPr>
      <p:grpSpPr>
        <a:xfrm>
          <a:off x="0" y="0"/>
          <a:ext cx="0" cy="0"/>
          <a:chOff x="0" y="0"/>
          <a:chExt cx="0" cy="0"/>
        </a:xfrm>
      </p:grpSpPr>
      <p:sp>
        <p:nvSpPr>
          <p:cNvPr id="346" name="Google Shape;346;p6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47" name="Google Shape;347;p6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48" name="Shape 348"/>
        <p:cNvGrpSpPr/>
        <p:nvPr/>
      </p:nvGrpSpPr>
      <p:grpSpPr>
        <a:xfrm>
          <a:off x="0" y="0"/>
          <a:ext cx="0" cy="0"/>
          <a:chOff x="0" y="0"/>
          <a:chExt cx="0" cy="0"/>
        </a:xfrm>
      </p:grpSpPr>
      <p:sp>
        <p:nvSpPr>
          <p:cNvPr id="349" name="Google Shape;349;p64"/>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0" name="Google Shape;350;p6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51" name="Google Shape;351;p6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52" name="Shape 352"/>
        <p:cNvGrpSpPr/>
        <p:nvPr/>
      </p:nvGrpSpPr>
      <p:grpSpPr>
        <a:xfrm>
          <a:off x="0" y="0"/>
          <a:ext cx="0" cy="0"/>
          <a:chOff x="0" y="0"/>
          <a:chExt cx="0" cy="0"/>
        </a:xfrm>
      </p:grpSpPr>
      <p:sp>
        <p:nvSpPr>
          <p:cNvPr id="353" name="Google Shape;353;p65"/>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4" name="Google Shape;354;p65"/>
          <p:cNvSpPr txBox="1"/>
          <p:nvPr>
            <p:ph idx="1" type="body"/>
          </p:nvPr>
        </p:nvSpPr>
        <p:spPr>
          <a:xfrm>
            <a:off x="311700" y="8476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5" name="Google Shape;355;p65"/>
          <p:cNvSpPr txBox="1"/>
          <p:nvPr>
            <p:ph idx="2" type="body"/>
          </p:nvPr>
        </p:nvSpPr>
        <p:spPr>
          <a:xfrm>
            <a:off x="4832400" y="8476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6" name="Google Shape;356;p6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7" name="Shape 357"/>
        <p:cNvGrpSpPr/>
        <p:nvPr/>
      </p:nvGrpSpPr>
      <p:grpSpPr>
        <a:xfrm>
          <a:off x="0" y="0"/>
          <a:ext cx="0" cy="0"/>
          <a:chOff x="0" y="0"/>
          <a:chExt cx="0" cy="0"/>
        </a:xfrm>
      </p:grpSpPr>
      <p:sp>
        <p:nvSpPr>
          <p:cNvPr id="358" name="Google Shape;358;p66"/>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9" name="Google Shape;359;p6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0" name="Shape 360"/>
        <p:cNvGrpSpPr/>
        <p:nvPr/>
      </p:nvGrpSpPr>
      <p:grpSpPr>
        <a:xfrm>
          <a:off x="0" y="0"/>
          <a:ext cx="0" cy="0"/>
          <a:chOff x="0" y="0"/>
          <a:chExt cx="0" cy="0"/>
        </a:xfrm>
      </p:grpSpPr>
      <p:sp>
        <p:nvSpPr>
          <p:cNvPr id="361" name="Google Shape;361;p67"/>
          <p:cNvSpPr txBox="1"/>
          <p:nvPr>
            <p:ph type="title"/>
          </p:nvPr>
        </p:nvSpPr>
        <p:spPr>
          <a:xfrm>
            <a:off x="311700" y="2508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2" name="Google Shape;362;p67"/>
          <p:cNvSpPr txBox="1"/>
          <p:nvPr>
            <p:ph idx="1" type="body"/>
          </p:nvPr>
        </p:nvSpPr>
        <p:spPr>
          <a:xfrm>
            <a:off x="311700" y="10848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63" name="Google Shape;363;p6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4" name="Shape 364"/>
        <p:cNvGrpSpPr/>
        <p:nvPr/>
      </p:nvGrpSpPr>
      <p:grpSpPr>
        <a:xfrm>
          <a:off x="0" y="0"/>
          <a:ext cx="0" cy="0"/>
          <a:chOff x="0" y="0"/>
          <a:chExt cx="0" cy="0"/>
        </a:xfrm>
      </p:grpSpPr>
      <p:sp>
        <p:nvSpPr>
          <p:cNvPr id="365" name="Google Shape;365;p6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66" name="Google Shape;366;p6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7" name="Shape 367"/>
        <p:cNvGrpSpPr/>
        <p:nvPr/>
      </p:nvGrpSpPr>
      <p:grpSpPr>
        <a:xfrm>
          <a:off x="0" y="0"/>
          <a:ext cx="0" cy="0"/>
          <a:chOff x="0" y="0"/>
          <a:chExt cx="0" cy="0"/>
        </a:xfrm>
      </p:grpSpPr>
      <p:sp>
        <p:nvSpPr>
          <p:cNvPr id="368" name="Google Shape;368;p6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6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70" name="Google Shape;370;p6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71" name="Google Shape;371;p6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2" name="Google Shape;372;p6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73" name="Shape 373"/>
        <p:cNvGrpSpPr/>
        <p:nvPr/>
      </p:nvGrpSpPr>
      <p:grpSpPr>
        <a:xfrm>
          <a:off x="0" y="0"/>
          <a:ext cx="0" cy="0"/>
          <a:chOff x="0" y="0"/>
          <a:chExt cx="0" cy="0"/>
        </a:xfrm>
      </p:grpSpPr>
      <p:sp>
        <p:nvSpPr>
          <p:cNvPr id="374" name="Google Shape;374;p7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375" name="Google Shape;375;p7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6" name="Shape 376"/>
        <p:cNvGrpSpPr/>
        <p:nvPr/>
      </p:nvGrpSpPr>
      <p:grpSpPr>
        <a:xfrm>
          <a:off x="0" y="0"/>
          <a:ext cx="0" cy="0"/>
          <a:chOff x="0" y="0"/>
          <a:chExt cx="0" cy="0"/>
        </a:xfrm>
      </p:grpSpPr>
      <p:sp>
        <p:nvSpPr>
          <p:cNvPr id="377" name="Google Shape;377;p7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78" name="Google Shape;378;p7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379" name="Google Shape;379;p7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80" name="Shape 380"/>
        <p:cNvGrpSpPr/>
        <p:nvPr/>
      </p:nvGrpSpPr>
      <p:grpSpPr>
        <a:xfrm>
          <a:off x="0" y="0"/>
          <a:ext cx="0" cy="0"/>
          <a:chOff x="0" y="0"/>
          <a:chExt cx="0" cy="0"/>
        </a:xfrm>
      </p:grpSpPr>
      <p:sp>
        <p:nvSpPr>
          <p:cNvPr id="381" name="Google Shape;381;p7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82" name="Shape 382"/>
        <p:cNvGrpSpPr/>
        <p:nvPr/>
      </p:nvGrpSpPr>
      <p:grpSpPr>
        <a:xfrm>
          <a:off x="0" y="0"/>
          <a:ext cx="0" cy="0"/>
          <a:chOff x="0" y="0"/>
          <a:chExt cx="0" cy="0"/>
        </a:xfrm>
      </p:grpSpPr>
      <p:sp>
        <p:nvSpPr>
          <p:cNvPr id="383" name="Google Shape;383;p7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Nunito"/>
              <a:buNone/>
              <a:defRPr i="0" sz="3300" u="none" cap="none" strike="noStrike">
                <a:solidFill>
                  <a:schemeClr val="dk1"/>
                </a:solidFill>
                <a:latin typeface="Nunito"/>
                <a:ea typeface="Nunito"/>
                <a:cs typeface="Nunito"/>
                <a:sym typeface="Nunito"/>
              </a:defRPr>
            </a:lvl1pPr>
            <a:lvl2pPr lvl="1">
              <a:spcBef>
                <a:spcPts val="0"/>
              </a:spcBef>
              <a:spcAft>
                <a:spcPts val="0"/>
              </a:spcAft>
              <a:buSzPts val="2800"/>
              <a:buFont typeface="Nunito"/>
              <a:buNone/>
              <a:defRPr sz="1400">
                <a:latin typeface="Nunito"/>
                <a:ea typeface="Nunito"/>
                <a:cs typeface="Nunito"/>
                <a:sym typeface="Nunito"/>
              </a:defRPr>
            </a:lvl2pPr>
            <a:lvl3pPr lvl="2">
              <a:spcBef>
                <a:spcPts val="0"/>
              </a:spcBef>
              <a:spcAft>
                <a:spcPts val="0"/>
              </a:spcAft>
              <a:buSzPts val="2800"/>
              <a:buFont typeface="Nunito"/>
              <a:buNone/>
              <a:defRPr sz="1400">
                <a:latin typeface="Nunito"/>
                <a:ea typeface="Nunito"/>
                <a:cs typeface="Nunito"/>
                <a:sym typeface="Nunito"/>
              </a:defRPr>
            </a:lvl3pPr>
            <a:lvl4pPr lvl="3">
              <a:spcBef>
                <a:spcPts val="0"/>
              </a:spcBef>
              <a:spcAft>
                <a:spcPts val="0"/>
              </a:spcAft>
              <a:buSzPts val="2800"/>
              <a:buFont typeface="Nunito"/>
              <a:buNone/>
              <a:defRPr sz="1400">
                <a:latin typeface="Nunito"/>
                <a:ea typeface="Nunito"/>
                <a:cs typeface="Nunito"/>
                <a:sym typeface="Nunito"/>
              </a:defRPr>
            </a:lvl4pPr>
            <a:lvl5pPr lvl="4">
              <a:spcBef>
                <a:spcPts val="0"/>
              </a:spcBef>
              <a:spcAft>
                <a:spcPts val="0"/>
              </a:spcAft>
              <a:buSzPts val="2800"/>
              <a:buFont typeface="Nunito"/>
              <a:buNone/>
              <a:defRPr sz="1400">
                <a:latin typeface="Nunito"/>
                <a:ea typeface="Nunito"/>
                <a:cs typeface="Nunito"/>
                <a:sym typeface="Nunito"/>
              </a:defRPr>
            </a:lvl5pPr>
            <a:lvl6pPr lvl="5">
              <a:spcBef>
                <a:spcPts val="0"/>
              </a:spcBef>
              <a:spcAft>
                <a:spcPts val="0"/>
              </a:spcAft>
              <a:buSzPts val="2800"/>
              <a:buFont typeface="Nunito"/>
              <a:buNone/>
              <a:defRPr sz="1400">
                <a:latin typeface="Nunito"/>
                <a:ea typeface="Nunito"/>
                <a:cs typeface="Nunito"/>
                <a:sym typeface="Nunito"/>
              </a:defRPr>
            </a:lvl6pPr>
            <a:lvl7pPr lvl="6">
              <a:spcBef>
                <a:spcPts val="0"/>
              </a:spcBef>
              <a:spcAft>
                <a:spcPts val="0"/>
              </a:spcAft>
              <a:buSzPts val="2800"/>
              <a:buFont typeface="Nunito"/>
              <a:buNone/>
              <a:defRPr sz="1400">
                <a:latin typeface="Nunito"/>
                <a:ea typeface="Nunito"/>
                <a:cs typeface="Nunito"/>
                <a:sym typeface="Nunito"/>
              </a:defRPr>
            </a:lvl7pPr>
            <a:lvl8pPr lvl="7">
              <a:spcBef>
                <a:spcPts val="0"/>
              </a:spcBef>
              <a:spcAft>
                <a:spcPts val="0"/>
              </a:spcAft>
              <a:buSzPts val="2800"/>
              <a:buFont typeface="Nunito"/>
              <a:buNone/>
              <a:defRPr sz="1400">
                <a:latin typeface="Nunito"/>
                <a:ea typeface="Nunito"/>
                <a:cs typeface="Nunito"/>
                <a:sym typeface="Nunito"/>
              </a:defRPr>
            </a:lvl8pPr>
            <a:lvl9pPr lvl="8">
              <a:spcBef>
                <a:spcPts val="0"/>
              </a:spcBef>
              <a:spcAft>
                <a:spcPts val="0"/>
              </a:spcAft>
              <a:buSzPts val="2800"/>
              <a:buFont typeface="Nunito"/>
              <a:buNone/>
              <a:defRPr sz="1400">
                <a:latin typeface="Nunito"/>
                <a:ea typeface="Nunito"/>
                <a:cs typeface="Nunito"/>
                <a:sym typeface="Nunito"/>
              </a:defRPr>
            </a:lvl9pPr>
          </a:lstStyle>
          <a:p/>
        </p:txBody>
      </p:sp>
      <p:sp>
        <p:nvSpPr>
          <p:cNvPr id="384" name="Google Shape;384;p7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Nunito"/>
              <a:buChar char="•"/>
              <a:defRPr i="0" sz="2100" u="none" cap="none" strike="noStrike">
                <a:solidFill>
                  <a:schemeClr val="dk1"/>
                </a:solidFill>
                <a:latin typeface="Nunito"/>
                <a:ea typeface="Nunito"/>
                <a:cs typeface="Nunito"/>
                <a:sym typeface="Nunito"/>
              </a:defRPr>
            </a:lvl1pPr>
            <a:lvl2pPr indent="-342900" lvl="1" marL="914400" marR="0" algn="l">
              <a:lnSpc>
                <a:spcPct val="90000"/>
              </a:lnSpc>
              <a:spcBef>
                <a:spcPts val="1600"/>
              </a:spcBef>
              <a:spcAft>
                <a:spcPts val="0"/>
              </a:spcAft>
              <a:buClr>
                <a:schemeClr val="dk1"/>
              </a:buClr>
              <a:buSzPts val="1800"/>
              <a:buFont typeface="Nunito"/>
              <a:buChar char="•"/>
              <a:defRPr i="0" sz="1800" u="none" cap="none" strike="noStrike">
                <a:solidFill>
                  <a:schemeClr val="dk1"/>
                </a:solidFill>
                <a:latin typeface="Nunito"/>
                <a:ea typeface="Nunito"/>
                <a:cs typeface="Nunito"/>
                <a:sym typeface="Nunito"/>
              </a:defRPr>
            </a:lvl2pPr>
            <a:lvl3pPr indent="-323850" lvl="2" marL="1371600" marR="0" algn="l">
              <a:lnSpc>
                <a:spcPct val="90000"/>
              </a:lnSpc>
              <a:spcBef>
                <a:spcPts val="1600"/>
              </a:spcBef>
              <a:spcAft>
                <a:spcPts val="0"/>
              </a:spcAft>
              <a:buClr>
                <a:schemeClr val="dk1"/>
              </a:buClr>
              <a:buSzPts val="1500"/>
              <a:buFont typeface="Nunito"/>
              <a:buChar char="•"/>
              <a:defRPr i="0" sz="1500" u="none" cap="none" strike="noStrike">
                <a:solidFill>
                  <a:schemeClr val="dk1"/>
                </a:solidFill>
                <a:latin typeface="Nunito"/>
                <a:ea typeface="Nunito"/>
                <a:cs typeface="Nunito"/>
                <a:sym typeface="Nunito"/>
              </a:defRPr>
            </a:lvl3pPr>
            <a:lvl4pPr indent="-317500" lvl="3" marL="18288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4pPr>
            <a:lvl5pPr indent="-317500" lvl="4" marL="22860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5pPr>
            <a:lvl6pPr indent="-317500" lvl="5" marL="27432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6pPr>
            <a:lvl7pPr indent="-317500" lvl="6" marL="32004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7pPr>
            <a:lvl8pPr indent="-317500" lvl="7" marL="36576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8pPr>
            <a:lvl9pPr indent="-317500" lvl="8" marL="4114800" marR="0" algn="l">
              <a:lnSpc>
                <a:spcPct val="90000"/>
              </a:lnSpc>
              <a:spcBef>
                <a:spcPts val="1600"/>
              </a:spcBef>
              <a:spcAft>
                <a:spcPts val="1600"/>
              </a:spcAft>
              <a:buClr>
                <a:schemeClr val="dk1"/>
              </a:buClr>
              <a:buSzPts val="1400"/>
              <a:buFont typeface="Nunito"/>
              <a:buChar char="•"/>
              <a:defRPr i="0" sz="1400" u="none" cap="none" strike="noStrike">
                <a:solidFill>
                  <a:schemeClr val="dk1"/>
                </a:solidFill>
                <a:latin typeface="Nunito"/>
                <a:ea typeface="Nunito"/>
                <a:cs typeface="Nunito"/>
                <a:sym typeface="Nunito"/>
              </a:defRPr>
            </a:lvl9pPr>
          </a:lstStyle>
          <a:p/>
        </p:txBody>
      </p:sp>
      <p:sp>
        <p:nvSpPr>
          <p:cNvPr id="385" name="Google Shape;385;p7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86" name="Google Shape;386;p7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387" name="Google Shape;387;p7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_AND_BODY_1">
    <p:spTree>
      <p:nvGrpSpPr>
        <p:cNvPr id="388" name="Shape 388"/>
        <p:cNvGrpSpPr/>
        <p:nvPr/>
      </p:nvGrpSpPr>
      <p:grpSpPr>
        <a:xfrm>
          <a:off x="0" y="0"/>
          <a:ext cx="0" cy="0"/>
          <a:chOff x="0" y="0"/>
          <a:chExt cx="0" cy="0"/>
        </a:xfrm>
      </p:grpSpPr>
      <p:sp>
        <p:nvSpPr>
          <p:cNvPr id="389" name="Google Shape;389;p74"/>
          <p:cNvSpPr txBox="1"/>
          <p:nvPr>
            <p:ph type="title"/>
          </p:nvPr>
        </p:nvSpPr>
        <p:spPr>
          <a:xfrm>
            <a:off x="669727" y="234403"/>
            <a:ext cx="7804500" cy="9213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000"/>
              <a:buFont typeface="Calibri"/>
              <a:buNone/>
              <a:defRPr b="0" i="0" sz="3000" u="none" cap="none" strike="noStrike">
                <a:solidFill>
                  <a:schemeClr val="dk1"/>
                </a:solidFill>
                <a:latin typeface="Calibri"/>
                <a:ea typeface="Calibri"/>
                <a:cs typeface="Calibri"/>
                <a:sym typeface="Calibri"/>
              </a:defRPr>
            </a:lvl1pPr>
            <a:lvl2pPr lvl="1">
              <a:spcBef>
                <a:spcPts val="0"/>
              </a:spcBef>
              <a:spcAft>
                <a:spcPts val="0"/>
              </a:spcAft>
              <a:buSzPts val="2800"/>
              <a:buNone/>
              <a:defRPr sz="1400"/>
            </a:lvl2pPr>
            <a:lvl3pPr lvl="2">
              <a:spcBef>
                <a:spcPts val="0"/>
              </a:spcBef>
              <a:spcAft>
                <a:spcPts val="0"/>
              </a:spcAft>
              <a:buSzPts val="2800"/>
              <a:buNone/>
              <a:defRPr sz="1400"/>
            </a:lvl3pPr>
            <a:lvl4pPr lvl="3">
              <a:spcBef>
                <a:spcPts val="0"/>
              </a:spcBef>
              <a:spcAft>
                <a:spcPts val="0"/>
              </a:spcAft>
              <a:buSzPts val="2800"/>
              <a:buNone/>
              <a:defRPr sz="1400"/>
            </a:lvl4pPr>
            <a:lvl5pPr lvl="4">
              <a:spcBef>
                <a:spcPts val="0"/>
              </a:spcBef>
              <a:spcAft>
                <a:spcPts val="0"/>
              </a:spcAft>
              <a:buSzPts val="2800"/>
              <a:buNone/>
              <a:defRPr sz="1400"/>
            </a:lvl5pPr>
            <a:lvl6pPr lvl="5">
              <a:spcBef>
                <a:spcPts val="0"/>
              </a:spcBef>
              <a:spcAft>
                <a:spcPts val="0"/>
              </a:spcAft>
              <a:buSzPts val="2800"/>
              <a:buNone/>
              <a:defRPr sz="1400"/>
            </a:lvl6pPr>
            <a:lvl7pPr lvl="6">
              <a:spcBef>
                <a:spcPts val="0"/>
              </a:spcBef>
              <a:spcAft>
                <a:spcPts val="0"/>
              </a:spcAft>
              <a:buSzPts val="2800"/>
              <a:buNone/>
              <a:defRPr sz="1400"/>
            </a:lvl7pPr>
            <a:lvl8pPr lvl="7">
              <a:spcBef>
                <a:spcPts val="0"/>
              </a:spcBef>
              <a:spcAft>
                <a:spcPts val="0"/>
              </a:spcAft>
              <a:buSzPts val="2800"/>
              <a:buNone/>
              <a:defRPr sz="1400"/>
            </a:lvl8pPr>
            <a:lvl9pPr lvl="8">
              <a:spcBef>
                <a:spcPts val="0"/>
              </a:spcBef>
              <a:spcAft>
                <a:spcPts val="0"/>
              </a:spcAft>
              <a:buSzPts val="2800"/>
              <a:buNone/>
              <a:defRPr sz="14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390" name="Shape 390"/>
        <p:cNvGrpSpPr/>
        <p:nvPr/>
      </p:nvGrpSpPr>
      <p:grpSpPr>
        <a:xfrm>
          <a:off x="0" y="0"/>
          <a:ext cx="0" cy="0"/>
          <a:chOff x="0" y="0"/>
          <a:chExt cx="0" cy="0"/>
        </a:xfrm>
      </p:grpSpPr>
      <p:sp>
        <p:nvSpPr>
          <p:cNvPr id="391" name="Google Shape;391;p75"/>
          <p:cNvSpPr txBox="1"/>
          <p:nvPr>
            <p:ph idx="1" type="body"/>
          </p:nvPr>
        </p:nvSpPr>
        <p:spPr>
          <a:xfrm>
            <a:off x="4273400" y="588900"/>
            <a:ext cx="3376500" cy="1504800"/>
          </a:xfrm>
          <a:prstGeom prst="rect">
            <a:avLst/>
          </a:prstGeom>
          <a:solidFill>
            <a:srgbClr val="FFFFFF">
              <a:alpha val="79980"/>
            </a:srgbClr>
          </a:solidFill>
        </p:spPr>
        <p:txBody>
          <a:bodyPr anchorCtr="0" anchor="t"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96" name="Shape 396"/>
        <p:cNvGrpSpPr/>
        <p:nvPr/>
      </p:nvGrpSpPr>
      <p:grpSpPr>
        <a:xfrm>
          <a:off x="0" y="0"/>
          <a:ext cx="0" cy="0"/>
          <a:chOff x="0" y="0"/>
          <a:chExt cx="0" cy="0"/>
        </a:xfrm>
      </p:grpSpPr>
      <p:sp>
        <p:nvSpPr>
          <p:cNvPr id="397" name="Google Shape;397;p77"/>
          <p:cNvSpPr/>
          <p:nvPr/>
        </p:nvSpPr>
        <p:spPr>
          <a:xfrm>
            <a:off x="-21825" y="-31675"/>
            <a:ext cx="9210600" cy="31773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77"/>
          <p:cNvSpPr txBox="1"/>
          <p:nvPr>
            <p:ph type="ctrTitle"/>
          </p:nvPr>
        </p:nvSpPr>
        <p:spPr>
          <a:xfrm>
            <a:off x="311708" y="744575"/>
            <a:ext cx="8520600" cy="20526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p:txBody>
      </p:sp>
      <p:sp>
        <p:nvSpPr>
          <p:cNvPr id="399" name="Google Shape;399;p77"/>
          <p:cNvSpPr txBox="1"/>
          <p:nvPr>
            <p:ph idx="1" type="subTitle"/>
          </p:nvPr>
        </p:nvSpPr>
        <p:spPr>
          <a:xfrm>
            <a:off x="311700" y="3468525"/>
            <a:ext cx="4474800" cy="1150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100"/>
              <a:buNone/>
              <a:defRPr sz="21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400" name="Google Shape;400;p77"/>
          <p:cNvPicPr preferRelativeResize="0"/>
          <p:nvPr/>
        </p:nvPicPr>
        <p:blipFill>
          <a:blip r:embed="rId2">
            <a:alphaModFix/>
          </a:blip>
          <a:stretch>
            <a:fillRect/>
          </a:stretch>
        </p:blipFill>
        <p:spPr>
          <a:xfrm>
            <a:off x="6078425" y="3468525"/>
            <a:ext cx="2654450" cy="663625"/>
          </a:xfrm>
          <a:prstGeom prst="rect">
            <a:avLst/>
          </a:prstGeom>
          <a:noFill/>
          <a:ln>
            <a:noFill/>
          </a:ln>
        </p:spPr>
      </p:pic>
      <p:sp>
        <p:nvSpPr>
          <p:cNvPr id="401" name="Google Shape;401;p77"/>
          <p:cNvSpPr txBox="1"/>
          <p:nvPr/>
        </p:nvSpPr>
        <p:spPr>
          <a:xfrm>
            <a:off x="5811588" y="413213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pic>
        <p:nvPicPr>
          <p:cNvPr id="402" name="Google Shape;402;p77"/>
          <p:cNvPicPr preferRelativeResize="0"/>
          <p:nvPr/>
        </p:nvPicPr>
        <p:blipFill>
          <a:blip r:embed="rId3">
            <a:alphaModFix/>
          </a:blip>
          <a:stretch>
            <a:fillRect/>
          </a:stretch>
        </p:blipFill>
        <p:spPr>
          <a:xfrm>
            <a:off x="387925" y="4720475"/>
            <a:ext cx="1062400" cy="371850"/>
          </a:xfrm>
          <a:prstGeom prst="rect">
            <a:avLst/>
          </a:prstGeom>
          <a:noFill/>
          <a:ln>
            <a:noFill/>
          </a:ln>
        </p:spPr>
      </p:pic>
      <p:sp>
        <p:nvSpPr>
          <p:cNvPr id="403" name="Google Shape;403;p77"/>
          <p:cNvSpPr txBox="1"/>
          <p:nvPr/>
        </p:nvSpPr>
        <p:spPr>
          <a:xfrm>
            <a:off x="1526075" y="4740950"/>
            <a:ext cx="5731500" cy="33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50">
                <a:solidFill>
                  <a:srgbClr val="464646"/>
                </a:solidFill>
                <a:highlight>
                  <a:srgbClr val="FFFFFF"/>
                </a:highlight>
                <a:latin typeface="Nunito"/>
                <a:ea typeface="Nunito"/>
                <a:cs typeface="Nunito"/>
                <a:sym typeface="Nunito"/>
              </a:rPr>
              <a:t>Original content is licensed under a </a:t>
            </a:r>
            <a:r>
              <a:rPr lang="en" sz="950">
                <a:solidFill>
                  <a:srgbClr val="DD3333"/>
                </a:solidFill>
                <a:highlight>
                  <a:srgbClr val="FFFFFF"/>
                </a:highlight>
                <a:uFill>
                  <a:noFill/>
                </a:uFill>
                <a:latin typeface="Nunito"/>
                <a:ea typeface="Nunito"/>
                <a:cs typeface="Nunito"/>
                <a:sym typeface="Nunito"/>
                <a:hlinkClick r:id="rId4">
                  <a:extLst>
                    <a:ext uri="{A12FA001-AC4F-418D-AE19-62706E023703}">
                      <ahyp:hlinkClr val="tx"/>
                    </a:ext>
                  </a:extLst>
                </a:hlinkClick>
              </a:rPr>
              <a:t>Creative Commons Attribution 4.0 International License</a:t>
            </a:r>
            <a:r>
              <a:rPr lang="en" sz="950">
                <a:solidFill>
                  <a:srgbClr val="DD3333"/>
                </a:solidFill>
                <a:highlight>
                  <a:srgbClr val="FFFFFF"/>
                </a:highlight>
                <a:latin typeface="Nunito"/>
                <a:ea typeface="Nunito"/>
                <a:cs typeface="Nunito"/>
                <a:sym typeface="Nunito"/>
              </a:rPr>
              <a:t>.</a:t>
            </a:r>
            <a:endParaRPr sz="900">
              <a:solidFill>
                <a:srgbClr val="DD3333"/>
              </a:solidFill>
              <a:latin typeface="Nunito"/>
              <a:ea typeface="Nunito"/>
              <a:cs typeface="Nunito"/>
              <a:sym typeface="Nunito"/>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04" name="Shape 404"/>
        <p:cNvGrpSpPr/>
        <p:nvPr/>
      </p:nvGrpSpPr>
      <p:grpSpPr>
        <a:xfrm>
          <a:off x="0" y="0"/>
          <a:ext cx="0" cy="0"/>
          <a:chOff x="0" y="0"/>
          <a:chExt cx="0" cy="0"/>
        </a:xfrm>
      </p:grpSpPr>
      <p:sp>
        <p:nvSpPr>
          <p:cNvPr id="405" name="Google Shape;405;p78"/>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406" name="Google Shape;406;p78"/>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07" name="Google Shape;407;p78"/>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08" name="Google Shape;408;p78"/>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09" name="Shape 409"/>
        <p:cNvGrpSpPr/>
        <p:nvPr/>
      </p:nvGrpSpPr>
      <p:grpSpPr>
        <a:xfrm>
          <a:off x="0" y="0"/>
          <a:ext cx="0" cy="0"/>
          <a:chOff x="0" y="0"/>
          <a:chExt cx="0" cy="0"/>
        </a:xfrm>
      </p:grpSpPr>
      <p:sp>
        <p:nvSpPr>
          <p:cNvPr id="410" name="Google Shape;410;p7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1" name="Google Shape;411;p7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12" name="Google Shape;412;p79"/>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13" name="Google Shape;413;p79"/>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14" name="Google Shape;414;p79"/>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15" name="Shape 415"/>
        <p:cNvGrpSpPr/>
        <p:nvPr/>
      </p:nvGrpSpPr>
      <p:grpSpPr>
        <a:xfrm>
          <a:off x="0" y="0"/>
          <a:ext cx="0" cy="0"/>
          <a:chOff x="0" y="0"/>
          <a:chExt cx="0" cy="0"/>
        </a:xfrm>
      </p:grpSpPr>
      <p:sp>
        <p:nvSpPr>
          <p:cNvPr id="416" name="Google Shape;416;p8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7" name="Google Shape;417;p8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18" name="Google Shape;418;p80"/>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19" name="Google Shape;419;p80"/>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20" name="Google Shape;420;p80"/>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21" name="Google Shape;421;p80"/>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2" name="Shape 422"/>
        <p:cNvGrpSpPr/>
        <p:nvPr/>
      </p:nvGrpSpPr>
      <p:grpSpPr>
        <a:xfrm>
          <a:off x="0" y="0"/>
          <a:ext cx="0" cy="0"/>
          <a:chOff x="0" y="0"/>
          <a:chExt cx="0" cy="0"/>
        </a:xfrm>
      </p:grpSpPr>
      <p:sp>
        <p:nvSpPr>
          <p:cNvPr id="423" name="Google Shape;423;p8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24" name="Google Shape;424;p81"/>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25" name="Google Shape;425;p81"/>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26" name="Google Shape;426;p81"/>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427" name="Shape 427"/>
        <p:cNvGrpSpPr/>
        <p:nvPr/>
      </p:nvGrpSpPr>
      <p:grpSpPr>
        <a:xfrm>
          <a:off x="0" y="0"/>
          <a:ext cx="0" cy="0"/>
          <a:chOff x="0" y="0"/>
          <a:chExt cx="0" cy="0"/>
        </a:xfrm>
      </p:grpSpPr>
      <p:sp>
        <p:nvSpPr>
          <p:cNvPr id="428" name="Google Shape;428;p82"/>
          <p:cNvSpPr txBox="1"/>
          <p:nvPr>
            <p:ph type="title"/>
          </p:nvPr>
        </p:nvSpPr>
        <p:spPr>
          <a:xfrm>
            <a:off x="311700" y="555600"/>
            <a:ext cx="36159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9" name="Google Shape;429;p82"/>
          <p:cNvSpPr txBox="1"/>
          <p:nvPr>
            <p:ph idx="1" type="body"/>
          </p:nvPr>
        </p:nvSpPr>
        <p:spPr>
          <a:xfrm>
            <a:off x="311700" y="1389600"/>
            <a:ext cx="3615900" cy="3179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30" name="Google Shape;430;p82"/>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31" name="Google Shape;431;p82"/>
          <p:cNvPicPr preferRelativeResize="0"/>
          <p:nvPr/>
        </p:nvPicPr>
        <p:blipFill>
          <a:blip r:embed="rId2">
            <a:alphaModFix/>
          </a:blip>
          <a:stretch>
            <a:fillRect/>
          </a:stretch>
        </p:blipFill>
        <p:spPr>
          <a:xfrm>
            <a:off x="153550" y="4434063"/>
            <a:ext cx="740675" cy="185175"/>
          </a:xfrm>
          <a:prstGeom prst="rect">
            <a:avLst/>
          </a:prstGeom>
          <a:noFill/>
          <a:ln>
            <a:noFill/>
          </a:ln>
        </p:spPr>
      </p:pic>
      <p:sp>
        <p:nvSpPr>
          <p:cNvPr id="432" name="Google Shape;432;p82"/>
          <p:cNvSpPr txBox="1"/>
          <p:nvPr/>
        </p:nvSpPr>
        <p:spPr>
          <a:xfrm>
            <a:off x="-34176" y="4681513"/>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433" name="Shape 433"/>
        <p:cNvGrpSpPr/>
        <p:nvPr/>
      </p:nvGrpSpPr>
      <p:grpSpPr>
        <a:xfrm>
          <a:off x="0" y="0"/>
          <a:ext cx="0" cy="0"/>
          <a:chOff x="0" y="0"/>
          <a:chExt cx="0" cy="0"/>
        </a:xfrm>
      </p:grpSpPr>
      <p:sp>
        <p:nvSpPr>
          <p:cNvPr id="434" name="Google Shape;434;p83"/>
          <p:cNvSpPr txBox="1"/>
          <p:nvPr>
            <p:ph type="title"/>
          </p:nvPr>
        </p:nvSpPr>
        <p:spPr>
          <a:xfrm>
            <a:off x="4953000" y="555600"/>
            <a:ext cx="37707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35" name="Google Shape;435;p83"/>
          <p:cNvSpPr txBox="1"/>
          <p:nvPr>
            <p:ph idx="1" type="body"/>
          </p:nvPr>
        </p:nvSpPr>
        <p:spPr>
          <a:xfrm>
            <a:off x="4953000" y="1389600"/>
            <a:ext cx="3770700" cy="3179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36" name="Google Shape;436;p83"/>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37" name="Google Shape;437;p83"/>
          <p:cNvPicPr preferRelativeResize="0"/>
          <p:nvPr/>
        </p:nvPicPr>
        <p:blipFill>
          <a:blip r:embed="rId2">
            <a:alphaModFix/>
          </a:blip>
          <a:stretch>
            <a:fillRect/>
          </a:stretch>
        </p:blipFill>
        <p:spPr>
          <a:xfrm>
            <a:off x="77350" y="4826588"/>
            <a:ext cx="740675" cy="185175"/>
          </a:xfrm>
          <a:prstGeom prst="rect">
            <a:avLst/>
          </a:prstGeom>
          <a:noFill/>
          <a:ln>
            <a:noFill/>
          </a:ln>
        </p:spPr>
      </p:pic>
      <p:sp>
        <p:nvSpPr>
          <p:cNvPr id="438" name="Google Shape;438;p83"/>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39" name="Shape 439"/>
        <p:cNvGrpSpPr/>
        <p:nvPr/>
      </p:nvGrpSpPr>
      <p:grpSpPr>
        <a:xfrm>
          <a:off x="0" y="0"/>
          <a:ext cx="0" cy="0"/>
          <a:chOff x="0" y="0"/>
          <a:chExt cx="0" cy="0"/>
        </a:xfrm>
      </p:grpSpPr>
      <p:sp>
        <p:nvSpPr>
          <p:cNvPr id="440" name="Google Shape;440;p84"/>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41" name="Google Shape;441;p84"/>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42" name="Google Shape;442;p84"/>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43" name="Google Shape;443;p84"/>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4" name="Shape 444"/>
        <p:cNvGrpSpPr/>
        <p:nvPr/>
      </p:nvGrpSpPr>
      <p:grpSpPr>
        <a:xfrm>
          <a:off x="0" y="0"/>
          <a:ext cx="0" cy="0"/>
          <a:chOff x="0" y="0"/>
          <a:chExt cx="0" cy="0"/>
        </a:xfrm>
      </p:grpSpPr>
      <p:sp>
        <p:nvSpPr>
          <p:cNvPr id="445" name="Google Shape;445;p85"/>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85"/>
          <p:cNvSpPr txBox="1"/>
          <p:nvPr>
            <p:ph type="title"/>
          </p:nvPr>
        </p:nvSpPr>
        <p:spPr>
          <a:xfrm>
            <a:off x="265500" y="1233175"/>
            <a:ext cx="33105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47" name="Google Shape;447;p85"/>
          <p:cNvSpPr txBox="1"/>
          <p:nvPr>
            <p:ph idx="1" type="subTitle"/>
          </p:nvPr>
        </p:nvSpPr>
        <p:spPr>
          <a:xfrm>
            <a:off x="265500" y="2803075"/>
            <a:ext cx="33105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8" name="Google Shape;448;p85"/>
          <p:cNvSpPr txBox="1"/>
          <p:nvPr>
            <p:ph idx="2" type="body"/>
          </p:nvPr>
        </p:nvSpPr>
        <p:spPr>
          <a:xfrm>
            <a:off x="4262350" y="724075"/>
            <a:ext cx="45141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000"/>
              </a:spcBef>
              <a:spcAft>
                <a:spcPts val="0"/>
              </a:spcAft>
              <a:buSzPts val="1400"/>
              <a:buChar char="○"/>
              <a:defRPr/>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449" name="Google Shape;449;p85"/>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50" name="Google Shape;450;p85"/>
          <p:cNvPicPr preferRelativeResize="0"/>
          <p:nvPr/>
        </p:nvPicPr>
        <p:blipFill>
          <a:blip r:embed="rId2">
            <a:alphaModFix/>
          </a:blip>
          <a:stretch>
            <a:fillRect/>
          </a:stretch>
        </p:blipFill>
        <p:spPr>
          <a:xfrm>
            <a:off x="154034" y="4483132"/>
            <a:ext cx="740675" cy="185175"/>
          </a:xfrm>
          <a:prstGeom prst="rect">
            <a:avLst/>
          </a:prstGeom>
          <a:noFill/>
          <a:ln>
            <a:noFill/>
          </a:ln>
        </p:spPr>
      </p:pic>
      <p:sp>
        <p:nvSpPr>
          <p:cNvPr id="451" name="Google Shape;451;p85"/>
          <p:cNvSpPr txBox="1"/>
          <p:nvPr/>
        </p:nvSpPr>
        <p:spPr>
          <a:xfrm>
            <a:off x="6888" y="4722363"/>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52" name="Shape 452"/>
        <p:cNvGrpSpPr/>
        <p:nvPr/>
      </p:nvGrpSpPr>
      <p:grpSpPr>
        <a:xfrm>
          <a:off x="0" y="0"/>
          <a:ext cx="0" cy="0"/>
          <a:chOff x="0" y="0"/>
          <a:chExt cx="0" cy="0"/>
        </a:xfrm>
      </p:grpSpPr>
      <p:sp>
        <p:nvSpPr>
          <p:cNvPr id="453" name="Google Shape;453;p86"/>
          <p:cNvSpPr txBox="1"/>
          <p:nvPr>
            <p:ph idx="1" type="body"/>
          </p:nvPr>
        </p:nvSpPr>
        <p:spPr>
          <a:xfrm>
            <a:off x="311700" y="4230575"/>
            <a:ext cx="82050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54" name="Google Shape;454;p86"/>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55" name="Google Shape;455;p86"/>
          <p:cNvPicPr preferRelativeResize="0"/>
          <p:nvPr/>
        </p:nvPicPr>
        <p:blipFill>
          <a:blip r:embed="rId2">
            <a:alphaModFix/>
          </a:blip>
          <a:stretch>
            <a:fillRect/>
          </a:stretch>
        </p:blipFill>
        <p:spPr>
          <a:xfrm>
            <a:off x="153550" y="4826588"/>
            <a:ext cx="740675" cy="185175"/>
          </a:xfrm>
          <a:prstGeom prst="rect">
            <a:avLst/>
          </a:prstGeom>
          <a:noFill/>
          <a:ln>
            <a:noFill/>
          </a:ln>
        </p:spPr>
      </p:pic>
      <p:sp>
        <p:nvSpPr>
          <p:cNvPr id="456" name="Google Shape;456;p86"/>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7" name="Shape 457"/>
        <p:cNvGrpSpPr/>
        <p:nvPr/>
      </p:nvGrpSpPr>
      <p:grpSpPr>
        <a:xfrm>
          <a:off x="0" y="0"/>
          <a:ext cx="0" cy="0"/>
          <a:chOff x="0" y="0"/>
          <a:chExt cx="0" cy="0"/>
        </a:xfrm>
      </p:grpSpPr>
      <p:sp>
        <p:nvSpPr>
          <p:cNvPr id="458" name="Google Shape;458;p8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DD3333"/>
              </a:buClr>
              <a:buSzPts val="12000"/>
              <a:buNone/>
              <a:defRPr sz="12000">
                <a:solidFill>
                  <a:srgbClr val="DD3333"/>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59" name="Google Shape;459;p8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000"/>
              </a:spcBef>
              <a:spcAft>
                <a:spcPts val="0"/>
              </a:spcAft>
              <a:buSzPts val="1400"/>
              <a:buChar char="○"/>
              <a:defRPr/>
            </a:lvl2pPr>
            <a:lvl3pPr indent="-317500" lvl="2" marL="1371600" algn="ctr">
              <a:spcBef>
                <a:spcPts val="1000"/>
              </a:spcBef>
              <a:spcAft>
                <a:spcPts val="0"/>
              </a:spcAft>
              <a:buSzPts val="1400"/>
              <a:buChar char="■"/>
              <a:defRPr/>
            </a:lvl3pPr>
            <a:lvl4pPr indent="-317500" lvl="3" marL="1828800" algn="ctr">
              <a:spcBef>
                <a:spcPts val="1000"/>
              </a:spcBef>
              <a:spcAft>
                <a:spcPts val="0"/>
              </a:spcAft>
              <a:buSzPts val="1400"/>
              <a:buChar char="●"/>
              <a:defRPr/>
            </a:lvl4pPr>
            <a:lvl5pPr indent="-317500" lvl="4" marL="2286000" algn="ctr">
              <a:spcBef>
                <a:spcPts val="1000"/>
              </a:spcBef>
              <a:spcAft>
                <a:spcPts val="0"/>
              </a:spcAft>
              <a:buSzPts val="1400"/>
              <a:buChar char="○"/>
              <a:defRPr/>
            </a:lvl5pPr>
            <a:lvl6pPr indent="-317500" lvl="5" marL="2743200" algn="ctr">
              <a:spcBef>
                <a:spcPts val="1000"/>
              </a:spcBef>
              <a:spcAft>
                <a:spcPts val="0"/>
              </a:spcAft>
              <a:buSzPts val="1400"/>
              <a:buChar char="■"/>
              <a:defRPr/>
            </a:lvl6pPr>
            <a:lvl7pPr indent="-317500" lvl="6" marL="3200400" algn="ctr">
              <a:spcBef>
                <a:spcPts val="1000"/>
              </a:spcBef>
              <a:spcAft>
                <a:spcPts val="0"/>
              </a:spcAft>
              <a:buSzPts val="1400"/>
              <a:buChar char="●"/>
              <a:defRPr/>
            </a:lvl7pPr>
            <a:lvl8pPr indent="-317500" lvl="7" marL="3657600" algn="ctr">
              <a:spcBef>
                <a:spcPts val="1000"/>
              </a:spcBef>
              <a:spcAft>
                <a:spcPts val="0"/>
              </a:spcAft>
              <a:buSzPts val="1400"/>
              <a:buChar char="○"/>
              <a:defRPr/>
            </a:lvl8pPr>
            <a:lvl9pPr indent="-317500" lvl="8" marL="4114800" algn="ctr">
              <a:spcBef>
                <a:spcPts val="1000"/>
              </a:spcBef>
              <a:spcAft>
                <a:spcPts val="1000"/>
              </a:spcAft>
              <a:buSzPts val="1400"/>
              <a:buChar char="■"/>
              <a:defRPr/>
            </a:lvl9pPr>
          </a:lstStyle>
          <a:p/>
        </p:txBody>
      </p:sp>
      <p:sp>
        <p:nvSpPr>
          <p:cNvPr id="460" name="Google Shape;460;p87"/>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61" name="Google Shape;461;p87"/>
          <p:cNvPicPr preferRelativeResize="0"/>
          <p:nvPr/>
        </p:nvPicPr>
        <p:blipFill>
          <a:blip r:embed="rId2">
            <a:alphaModFix/>
          </a:blip>
          <a:stretch>
            <a:fillRect/>
          </a:stretch>
        </p:blipFill>
        <p:spPr>
          <a:xfrm>
            <a:off x="77350" y="4826588"/>
            <a:ext cx="740675" cy="185175"/>
          </a:xfrm>
          <a:prstGeom prst="rect">
            <a:avLst/>
          </a:prstGeom>
          <a:noFill/>
          <a:ln>
            <a:noFill/>
          </a:ln>
        </p:spPr>
      </p:pic>
      <p:sp>
        <p:nvSpPr>
          <p:cNvPr id="462" name="Google Shape;462;p87"/>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3" name="Shape 463"/>
        <p:cNvGrpSpPr/>
        <p:nvPr/>
      </p:nvGrpSpPr>
      <p:grpSpPr>
        <a:xfrm>
          <a:off x="0" y="0"/>
          <a:ext cx="0" cy="0"/>
          <a:chOff x="0" y="0"/>
          <a:chExt cx="0" cy="0"/>
        </a:xfrm>
      </p:grpSpPr>
      <p:sp>
        <p:nvSpPr>
          <p:cNvPr id="464" name="Google Shape;464;p88"/>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65" name="Google Shape;465;p88"/>
          <p:cNvPicPr preferRelativeResize="0"/>
          <p:nvPr/>
        </p:nvPicPr>
        <p:blipFill>
          <a:blip r:embed="rId2">
            <a:alphaModFix/>
          </a:blip>
          <a:stretch>
            <a:fillRect/>
          </a:stretch>
        </p:blipFill>
        <p:spPr>
          <a:xfrm>
            <a:off x="77350" y="4826588"/>
            <a:ext cx="740675" cy="185175"/>
          </a:xfrm>
          <a:prstGeom prst="rect">
            <a:avLst/>
          </a:prstGeom>
          <a:noFill/>
          <a:ln>
            <a:noFill/>
          </a:ln>
        </p:spPr>
      </p:pic>
      <p:sp>
        <p:nvSpPr>
          <p:cNvPr id="466" name="Google Shape;466;p88"/>
          <p:cNvSpPr txBox="1"/>
          <p:nvPr/>
        </p:nvSpPr>
        <p:spPr>
          <a:xfrm>
            <a:off x="9704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467" name="Shape 467"/>
        <p:cNvGrpSpPr/>
        <p:nvPr/>
      </p:nvGrpSpPr>
      <p:grpSpPr>
        <a:xfrm>
          <a:off x="0" y="0"/>
          <a:ext cx="0" cy="0"/>
          <a:chOff x="0" y="0"/>
          <a:chExt cx="0" cy="0"/>
        </a:xfrm>
      </p:grpSpPr>
      <p:sp>
        <p:nvSpPr>
          <p:cNvPr id="468" name="Google Shape;468;p89"/>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89"/>
          <p:cNvSpPr txBox="1"/>
          <p:nvPr>
            <p:ph type="title"/>
          </p:nvPr>
        </p:nvSpPr>
        <p:spPr>
          <a:xfrm>
            <a:off x="2933925" y="1340050"/>
            <a:ext cx="5656800" cy="2335200"/>
          </a:xfrm>
          <a:prstGeom prst="rect">
            <a:avLst/>
          </a:prstGeom>
        </p:spPr>
        <p:txBody>
          <a:bodyPr anchorCtr="0" anchor="t" bIns="91425" lIns="91425" spcFirstLastPara="1" rIns="91425" wrap="square" tIns="91425">
            <a:noAutofit/>
          </a:bodyPr>
          <a:lstStyle>
            <a:lvl1pPr lvl="0">
              <a:spcBef>
                <a:spcPts val="0"/>
              </a:spcBef>
              <a:spcAft>
                <a:spcPts val="0"/>
              </a:spcAft>
              <a:buNone/>
              <a:defRPr sz="48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470" name="Google Shape;470;p89"/>
          <p:cNvSpPr txBox="1"/>
          <p:nvPr>
            <p:ph idx="1" type="subTitle"/>
          </p:nvPr>
        </p:nvSpPr>
        <p:spPr>
          <a:xfrm>
            <a:off x="898775" y="343175"/>
            <a:ext cx="2515200" cy="29778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19600">
                <a:solidFill>
                  <a:srgbClr val="888888"/>
                </a:solidFill>
              </a:defRPr>
            </a:lvl1pPr>
            <a:lvl2pPr lvl="1" algn="ctr">
              <a:spcBef>
                <a:spcPts val="1000"/>
              </a:spcBef>
              <a:spcAft>
                <a:spcPts val="0"/>
              </a:spcAft>
              <a:buNone/>
              <a:defRPr/>
            </a:lvl2pPr>
            <a:lvl3pPr lvl="2" algn="ctr">
              <a:spcBef>
                <a:spcPts val="1000"/>
              </a:spcBef>
              <a:spcAft>
                <a:spcPts val="0"/>
              </a:spcAft>
              <a:buNone/>
              <a:defRPr/>
            </a:lvl3pPr>
            <a:lvl4pPr lvl="3" algn="ctr">
              <a:spcBef>
                <a:spcPts val="1000"/>
              </a:spcBef>
              <a:spcAft>
                <a:spcPts val="0"/>
              </a:spcAft>
              <a:buNone/>
              <a:defRPr/>
            </a:lvl4pPr>
            <a:lvl5pPr lvl="4" algn="ctr">
              <a:spcBef>
                <a:spcPts val="1000"/>
              </a:spcBef>
              <a:spcAft>
                <a:spcPts val="0"/>
              </a:spcAft>
              <a:buNone/>
              <a:defRPr/>
            </a:lvl5pPr>
            <a:lvl6pPr lvl="5" algn="ctr">
              <a:spcBef>
                <a:spcPts val="1000"/>
              </a:spcBef>
              <a:spcAft>
                <a:spcPts val="0"/>
              </a:spcAft>
              <a:buNone/>
              <a:defRPr/>
            </a:lvl6pPr>
            <a:lvl7pPr lvl="6" algn="ctr">
              <a:spcBef>
                <a:spcPts val="1000"/>
              </a:spcBef>
              <a:spcAft>
                <a:spcPts val="0"/>
              </a:spcAft>
              <a:buNone/>
              <a:defRPr/>
            </a:lvl7pPr>
            <a:lvl8pPr lvl="7" algn="ctr">
              <a:spcBef>
                <a:spcPts val="1000"/>
              </a:spcBef>
              <a:spcAft>
                <a:spcPts val="0"/>
              </a:spcAft>
              <a:buNone/>
              <a:defRPr/>
            </a:lvl8pPr>
            <a:lvl9pPr lvl="8" algn="ctr">
              <a:spcBef>
                <a:spcPts val="1000"/>
              </a:spcBef>
              <a:spcAft>
                <a:spcPts val="1000"/>
              </a:spcAft>
              <a:buNone/>
              <a:defRPr/>
            </a:lvl9pPr>
          </a:lstStyle>
          <a:p/>
        </p:txBody>
      </p:sp>
      <p:sp>
        <p:nvSpPr>
          <p:cNvPr id="471" name="Google Shape;471;p89"/>
          <p:cNvSpPr txBox="1"/>
          <p:nvPr/>
        </p:nvSpPr>
        <p:spPr>
          <a:xfrm>
            <a:off x="1046613" y="4722388"/>
            <a:ext cx="31881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twitter.com/ASAPbio_  |  mas.to/@ASAPbio</a:t>
            </a:r>
            <a:endParaRPr sz="1200">
              <a:solidFill>
                <a:srgbClr val="888888"/>
              </a:solidFill>
              <a:latin typeface="Nunito"/>
              <a:ea typeface="Nunito"/>
              <a:cs typeface="Nunito"/>
              <a:sym typeface="Nunito"/>
            </a:endParaRPr>
          </a:p>
        </p:txBody>
      </p:sp>
      <p:pic>
        <p:nvPicPr>
          <p:cNvPr id="472" name="Google Shape;472;p89"/>
          <p:cNvPicPr preferRelativeResize="0"/>
          <p:nvPr/>
        </p:nvPicPr>
        <p:blipFill>
          <a:blip r:embed="rId2">
            <a:alphaModFix/>
          </a:blip>
          <a:stretch>
            <a:fillRect/>
          </a:stretch>
        </p:blipFill>
        <p:spPr>
          <a:xfrm>
            <a:off x="153550" y="4826588"/>
            <a:ext cx="740675" cy="185175"/>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parent caption over image">
  <p:cSld name="CUSTOM_1">
    <p:spTree>
      <p:nvGrpSpPr>
        <p:cNvPr id="473" name="Shape 473"/>
        <p:cNvGrpSpPr/>
        <p:nvPr/>
      </p:nvGrpSpPr>
      <p:grpSpPr>
        <a:xfrm>
          <a:off x="0" y="0"/>
          <a:ext cx="0" cy="0"/>
          <a:chOff x="0" y="0"/>
          <a:chExt cx="0" cy="0"/>
        </a:xfrm>
      </p:grpSpPr>
      <p:sp>
        <p:nvSpPr>
          <p:cNvPr id="474" name="Google Shape;474;p90"/>
          <p:cNvSpPr txBox="1"/>
          <p:nvPr>
            <p:ph idx="1" type="body"/>
          </p:nvPr>
        </p:nvSpPr>
        <p:spPr>
          <a:xfrm>
            <a:off x="4273400" y="588900"/>
            <a:ext cx="3376500" cy="1504800"/>
          </a:xfrm>
          <a:prstGeom prst="rect">
            <a:avLst/>
          </a:prstGeom>
          <a:solidFill>
            <a:srgbClr val="FFFFFF">
              <a:alpha val="79980"/>
            </a:srgbClr>
          </a:solidFill>
        </p:spPr>
        <p:txBody>
          <a:bodyPr anchorCtr="0" anchor="t"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000"/>
              </a:spcBef>
              <a:spcAft>
                <a:spcPts val="0"/>
              </a:spcAft>
              <a:buClr>
                <a:schemeClr val="dk1"/>
              </a:buClr>
              <a:buSzPts val="1400"/>
              <a:buChar char="○"/>
              <a:defRPr>
                <a:solidFill>
                  <a:schemeClr val="dk1"/>
                </a:solidFill>
              </a:defRPr>
            </a:lvl2pPr>
            <a:lvl3pPr indent="-317500" lvl="2" marL="1371600">
              <a:spcBef>
                <a:spcPts val="1000"/>
              </a:spcBef>
              <a:spcAft>
                <a:spcPts val="0"/>
              </a:spcAft>
              <a:buClr>
                <a:schemeClr val="dk1"/>
              </a:buClr>
              <a:buSzPts val="1400"/>
              <a:buChar char="■"/>
              <a:defRPr>
                <a:solidFill>
                  <a:schemeClr val="dk1"/>
                </a:solidFill>
              </a:defRPr>
            </a:lvl3pPr>
            <a:lvl4pPr indent="-317500" lvl="3" marL="1828800">
              <a:spcBef>
                <a:spcPts val="1000"/>
              </a:spcBef>
              <a:spcAft>
                <a:spcPts val="0"/>
              </a:spcAft>
              <a:buClr>
                <a:schemeClr val="dk1"/>
              </a:buClr>
              <a:buSzPts val="1400"/>
              <a:buChar char="●"/>
              <a:defRPr>
                <a:solidFill>
                  <a:schemeClr val="dk1"/>
                </a:solidFill>
              </a:defRPr>
            </a:lvl4pPr>
            <a:lvl5pPr indent="-317500" lvl="4" marL="2286000">
              <a:spcBef>
                <a:spcPts val="1000"/>
              </a:spcBef>
              <a:spcAft>
                <a:spcPts val="0"/>
              </a:spcAft>
              <a:buClr>
                <a:schemeClr val="dk1"/>
              </a:buClr>
              <a:buSzPts val="1400"/>
              <a:buChar char="○"/>
              <a:defRPr>
                <a:solidFill>
                  <a:schemeClr val="dk1"/>
                </a:solidFill>
              </a:defRPr>
            </a:lvl5pPr>
            <a:lvl6pPr indent="-317500" lvl="5" marL="2743200">
              <a:spcBef>
                <a:spcPts val="1000"/>
              </a:spcBef>
              <a:spcAft>
                <a:spcPts val="0"/>
              </a:spcAft>
              <a:buClr>
                <a:schemeClr val="dk1"/>
              </a:buClr>
              <a:buSzPts val="1400"/>
              <a:buChar char="■"/>
              <a:defRPr>
                <a:solidFill>
                  <a:schemeClr val="dk1"/>
                </a:solidFill>
              </a:defRPr>
            </a:lvl6pPr>
            <a:lvl7pPr indent="-317500" lvl="6" marL="3200400">
              <a:spcBef>
                <a:spcPts val="1000"/>
              </a:spcBef>
              <a:spcAft>
                <a:spcPts val="0"/>
              </a:spcAft>
              <a:buClr>
                <a:schemeClr val="dk1"/>
              </a:buClr>
              <a:buSzPts val="1400"/>
              <a:buChar char="●"/>
              <a:defRPr>
                <a:solidFill>
                  <a:schemeClr val="dk1"/>
                </a:solidFill>
              </a:defRPr>
            </a:lvl7pPr>
            <a:lvl8pPr indent="-317500" lvl="7" marL="3657600">
              <a:spcBef>
                <a:spcPts val="1000"/>
              </a:spcBef>
              <a:spcAft>
                <a:spcPts val="0"/>
              </a:spcAft>
              <a:buClr>
                <a:schemeClr val="dk1"/>
              </a:buClr>
              <a:buSzPts val="1400"/>
              <a:buChar char="○"/>
              <a:defRPr>
                <a:solidFill>
                  <a:schemeClr val="dk1"/>
                </a:solidFill>
              </a:defRPr>
            </a:lvl8pPr>
            <a:lvl9pPr indent="-317500" lvl="8" marL="4114800">
              <a:spcBef>
                <a:spcPts val="1000"/>
              </a:spcBef>
              <a:spcAft>
                <a:spcPts val="1000"/>
              </a:spcAft>
              <a:buClr>
                <a:schemeClr val="dk1"/>
              </a:buClr>
              <a:buSzPts val="1400"/>
              <a:buChar char="■"/>
              <a:defRPr>
                <a:solidFill>
                  <a:schemeClr val="dk1"/>
                </a:solidFill>
              </a:defRPr>
            </a:lvl9pPr>
          </a:lstStyle>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75" name="Shape 475"/>
        <p:cNvGrpSpPr/>
        <p:nvPr/>
      </p:nvGrpSpPr>
      <p:grpSpPr>
        <a:xfrm>
          <a:off x="0" y="0"/>
          <a:ext cx="0" cy="0"/>
          <a:chOff x="0" y="0"/>
          <a:chExt cx="0" cy="0"/>
        </a:xfrm>
      </p:grpSpPr>
      <p:sp>
        <p:nvSpPr>
          <p:cNvPr id="476" name="Google Shape;476;p91"/>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2800"/>
              <a:buNone/>
              <a:defRPr sz="1400"/>
            </a:lvl2pPr>
            <a:lvl3pPr lvl="2">
              <a:spcBef>
                <a:spcPts val="0"/>
              </a:spcBef>
              <a:spcAft>
                <a:spcPts val="0"/>
              </a:spcAft>
              <a:buSzPts val="2800"/>
              <a:buNone/>
              <a:defRPr sz="1400"/>
            </a:lvl3pPr>
            <a:lvl4pPr lvl="3">
              <a:spcBef>
                <a:spcPts val="0"/>
              </a:spcBef>
              <a:spcAft>
                <a:spcPts val="0"/>
              </a:spcAft>
              <a:buSzPts val="2800"/>
              <a:buNone/>
              <a:defRPr sz="1400"/>
            </a:lvl4pPr>
            <a:lvl5pPr lvl="4">
              <a:spcBef>
                <a:spcPts val="0"/>
              </a:spcBef>
              <a:spcAft>
                <a:spcPts val="0"/>
              </a:spcAft>
              <a:buSzPts val="2800"/>
              <a:buNone/>
              <a:defRPr sz="1400"/>
            </a:lvl5pPr>
            <a:lvl6pPr lvl="5">
              <a:spcBef>
                <a:spcPts val="0"/>
              </a:spcBef>
              <a:spcAft>
                <a:spcPts val="0"/>
              </a:spcAft>
              <a:buSzPts val="2800"/>
              <a:buNone/>
              <a:defRPr sz="1400"/>
            </a:lvl6pPr>
            <a:lvl7pPr lvl="6">
              <a:spcBef>
                <a:spcPts val="0"/>
              </a:spcBef>
              <a:spcAft>
                <a:spcPts val="0"/>
              </a:spcAft>
              <a:buSzPts val="2800"/>
              <a:buNone/>
              <a:defRPr sz="1400"/>
            </a:lvl7pPr>
            <a:lvl8pPr lvl="7">
              <a:spcBef>
                <a:spcPts val="0"/>
              </a:spcBef>
              <a:spcAft>
                <a:spcPts val="0"/>
              </a:spcAft>
              <a:buSzPts val="2800"/>
              <a:buNone/>
              <a:defRPr sz="1400"/>
            </a:lvl8pPr>
            <a:lvl9pPr lvl="8">
              <a:spcBef>
                <a:spcPts val="0"/>
              </a:spcBef>
              <a:spcAft>
                <a:spcPts val="0"/>
              </a:spcAft>
              <a:buSzPts val="2800"/>
              <a:buNone/>
              <a:defRPr sz="1400"/>
            </a:lvl9pPr>
          </a:lstStyle>
          <a:p/>
        </p:txBody>
      </p:sp>
      <p:sp>
        <p:nvSpPr>
          <p:cNvPr id="477" name="Google Shape;477;p91"/>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10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10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10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1000"/>
              </a:spcBef>
              <a:spcAft>
                <a:spcPts val="100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478" name="Google Shape;478;p9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479" name="Google Shape;479;p9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b="0" i="0" sz="9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480" name="Google Shape;480;p9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888888"/>
                </a:solidFill>
                <a:latin typeface="Calibri"/>
                <a:ea typeface="Calibri"/>
                <a:cs typeface="Calibri"/>
                <a:sym typeface="Calibri"/>
              </a:defRPr>
            </a:lvl1pPr>
            <a:lvl2pPr indent="0" lvl="1" marL="0" marR="0" algn="r">
              <a:spcBef>
                <a:spcPts val="0"/>
              </a:spcBef>
              <a:buNone/>
              <a:defRPr b="0" i="0" sz="900" u="none" cap="none" strike="noStrike">
                <a:solidFill>
                  <a:srgbClr val="888888"/>
                </a:solidFill>
                <a:latin typeface="Calibri"/>
                <a:ea typeface="Calibri"/>
                <a:cs typeface="Calibri"/>
                <a:sym typeface="Calibri"/>
              </a:defRPr>
            </a:lvl2pPr>
            <a:lvl3pPr indent="0" lvl="2" marL="0" marR="0" algn="r">
              <a:spcBef>
                <a:spcPts val="0"/>
              </a:spcBef>
              <a:buNone/>
              <a:defRPr b="0" i="0" sz="900" u="none" cap="none" strike="noStrike">
                <a:solidFill>
                  <a:srgbClr val="888888"/>
                </a:solidFill>
                <a:latin typeface="Calibri"/>
                <a:ea typeface="Calibri"/>
                <a:cs typeface="Calibri"/>
                <a:sym typeface="Calibri"/>
              </a:defRPr>
            </a:lvl3pPr>
            <a:lvl4pPr indent="0" lvl="3" marL="0" marR="0" algn="r">
              <a:spcBef>
                <a:spcPts val="0"/>
              </a:spcBef>
              <a:buNone/>
              <a:defRPr b="0" i="0" sz="900" u="none" cap="none" strike="noStrike">
                <a:solidFill>
                  <a:srgbClr val="888888"/>
                </a:solidFill>
                <a:latin typeface="Calibri"/>
                <a:ea typeface="Calibri"/>
                <a:cs typeface="Calibri"/>
                <a:sym typeface="Calibri"/>
              </a:defRPr>
            </a:lvl4pPr>
            <a:lvl5pPr indent="0" lvl="4" marL="0" marR="0" algn="r">
              <a:spcBef>
                <a:spcPts val="0"/>
              </a:spcBef>
              <a:buNone/>
              <a:defRPr b="0" i="0" sz="900" u="none" cap="none" strike="noStrike">
                <a:solidFill>
                  <a:srgbClr val="888888"/>
                </a:solidFill>
                <a:latin typeface="Calibri"/>
                <a:ea typeface="Calibri"/>
                <a:cs typeface="Calibri"/>
                <a:sym typeface="Calibri"/>
              </a:defRPr>
            </a:lvl5pPr>
            <a:lvl6pPr indent="0" lvl="5" marL="0" marR="0" algn="r">
              <a:spcBef>
                <a:spcPts val="0"/>
              </a:spcBef>
              <a:buNone/>
              <a:defRPr b="0" i="0" sz="900" u="none" cap="none" strike="noStrike">
                <a:solidFill>
                  <a:srgbClr val="888888"/>
                </a:solidFill>
                <a:latin typeface="Calibri"/>
                <a:ea typeface="Calibri"/>
                <a:cs typeface="Calibri"/>
                <a:sym typeface="Calibri"/>
              </a:defRPr>
            </a:lvl6pPr>
            <a:lvl7pPr indent="0" lvl="6" marL="0" marR="0" algn="r">
              <a:spcBef>
                <a:spcPts val="0"/>
              </a:spcBef>
              <a:buNone/>
              <a:defRPr b="0" i="0" sz="900" u="none" cap="none" strike="noStrike">
                <a:solidFill>
                  <a:srgbClr val="888888"/>
                </a:solidFill>
                <a:latin typeface="Calibri"/>
                <a:ea typeface="Calibri"/>
                <a:cs typeface="Calibri"/>
                <a:sym typeface="Calibri"/>
              </a:defRPr>
            </a:lvl7pPr>
            <a:lvl8pPr indent="0" lvl="7" marL="0" marR="0" algn="r">
              <a:spcBef>
                <a:spcPts val="0"/>
              </a:spcBef>
              <a:buNone/>
              <a:defRPr b="0" i="0" sz="900" u="none" cap="none" strike="noStrike">
                <a:solidFill>
                  <a:srgbClr val="888888"/>
                </a:solidFill>
                <a:latin typeface="Calibri"/>
                <a:ea typeface="Calibri"/>
                <a:cs typeface="Calibri"/>
                <a:sym typeface="Calibri"/>
              </a:defRPr>
            </a:lvl8pPr>
            <a:lvl9pPr indent="0" lvl="8" marL="0" marR="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85" name="Shape 485"/>
        <p:cNvGrpSpPr/>
        <p:nvPr/>
      </p:nvGrpSpPr>
      <p:grpSpPr>
        <a:xfrm>
          <a:off x="0" y="0"/>
          <a:ext cx="0" cy="0"/>
          <a:chOff x="0" y="0"/>
          <a:chExt cx="0" cy="0"/>
        </a:xfrm>
      </p:grpSpPr>
      <p:sp>
        <p:nvSpPr>
          <p:cNvPr id="486" name="Google Shape;486;p9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87" name="Google Shape;487;p9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488" name="Google Shape;488;p93"/>
          <p:cNvGrpSpPr/>
          <p:nvPr/>
        </p:nvGrpSpPr>
        <p:grpSpPr>
          <a:xfrm>
            <a:off x="2563963" y="4722375"/>
            <a:ext cx="4016075" cy="393600"/>
            <a:chOff x="2149975" y="4722375"/>
            <a:chExt cx="4016075" cy="393600"/>
          </a:xfrm>
        </p:grpSpPr>
        <p:sp>
          <p:nvSpPr>
            <p:cNvPr id="489" name="Google Shape;489;p93"/>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490" name="Google Shape;490;p93"/>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91" name="Shape 491"/>
        <p:cNvGrpSpPr/>
        <p:nvPr/>
      </p:nvGrpSpPr>
      <p:grpSpPr>
        <a:xfrm>
          <a:off x="0" y="0"/>
          <a:ext cx="0" cy="0"/>
          <a:chOff x="0" y="0"/>
          <a:chExt cx="0" cy="0"/>
        </a:xfrm>
      </p:grpSpPr>
      <p:sp>
        <p:nvSpPr>
          <p:cNvPr id="492" name="Google Shape;492;p9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Nunito"/>
              <a:buNone/>
              <a:defRPr i="0" sz="3300" u="none" cap="none" strike="noStrike">
                <a:solidFill>
                  <a:schemeClr val="dk1"/>
                </a:solidFill>
                <a:latin typeface="Nunito"/>
                <a:ea typeface="Nunito"/>
                <a:cs typeface="Nunito"/>
                <a:sym typeface="Nunito"/>
              </a:defRPr>
            </a:lvl1pPr>
            <a:lvl2pPr lvl="1" algn="l">
              <a:lnSpc>
                <a:spcPct val="100000"/>
              </a:lnSpc>
              <a:spcBef>
                <a:spcPts val="0"/>
              </a:spcBef>
              <a:spcAft>
                <a:spcPts val="0"/>
              </a:spcAft>
              <a:buSzPts val="2800"/>
              <a:buFont typeface="Nunito"/>
              <a:buNone/>
              <a:defRPr sz="1400">
                <a:latin typeface="Nunito"/>
                <a:ea typeface="Nunito"/>
                <a:cs typeface="Nunito"/>
                <a:sym typeface="Nunito"/>
              </a:defRPr>
            </a:lvl2pPr>
            <a:lvl3pPr lvl="2" algn="l">
              <a:lnSpc>
                <a:spcPct val="100000"/>
              </a:lnSpc>
              <a:spcBef>
                <a:spcPts val="0"/>
              </a:spcBef>
              <a:spcAft>
                <a:spcPts val="0"/>
              </a:spcAft>
              <a:buSzPts val="2800"/>
              <a:buFont typeface="Nunito"/>
              <a:buNone/>
              <a:defRPr sz="1400">
                <a:latin typeface="Nunito"/>
                <a:ea typeface="Nunito"/>
                <a:cs typeface="Nunito"/>
                <a:sym typeface="Nunito"/>
              </a:defRPr>
            </a:lvl3pPr>
            <a:lvl4pPr lvl="3" algn="l">
              <a:lnSpc>
                <a:spcPct val="100000"/>
              </a:lnSpc>
              <a:spcBef>
                <a:spcPts val="0"/>
              </a:spcBef>
              <a:spcAft>
                <a:spcPts val="0"/>
              </a:spcAft>
              <a:buSzPts val="2800"/>
              <a:buFont typeface="Nunito"/>
              <a:buNone/>
              <a:defRPr sz="1400">
                <a:latin typeface="Nunito"/>
                <a:ea typeface="Nunito"/>
                <a:cs typeface="Nunito"/>
                <a:sym typeface="Nunito"/>
              </a:defRPr>
            </a:lvl4pPr>
            <a:lvl5pPr lvl="4" algn="l">
              <a:lnSpc>
                <a:spcPct val="100000"/>
              </a:lnSpc>
              <a:spcBef>
                <a:spcPts val="0"/>
              </a:spcBef>
              <a:spcAft>
                <a:spcPts val="0"/>
              </a:spcAft>
              <a:buSzPts val="2800"/>
              <a:buFont typeface="Nunito"/>
              <a:buNone/>
              <a:defRPr sz="1400">
                <a:latin typeface="Nunito"/>
                <a:ea typeface="Nunito"/>
                <a:cs typeface="Nunito"/>
                <a:sym typeface="Nunito"/>
              </a:defRPr>
            </a:lvl5pPr>
            <a:lvl6pPr lvl="5" algn="l">
              <a:lnSpc>
                <a:spcPct val="100000"/>
              </a:lnSpc>
              <a:spcBef>
                <a:spcPts val="0"/>
              </a:spcBef>
              <a:spcAft>
                <a:spcPts val="0"/>
              </a:spcAft>
              <a:buSzPts val="2800"/>
              <a:buFont typeface="Nunito"/>
              <a:buNone/>
              <a:defRPr sz="1400">
                <a:latin typeface="Nunito"/>
                <a:ea typeface="Nunito"/>
                <a:cs typeface="Nunito"/>
                <a:sym typeface="Nunito"/>
              </a:defRPr>
            </a:lvl6pPr>
            <a:lvl7pPr lvl="6" algn="l">
              <a:lnSpc>
                <a:spcPct val="100000"/>
              </a:lnSpc>
              <a:spcBef>
                <a:spcPts val="0"/>
              </a:spcBef>
              <a:spcAft>
                <a:spcPts val="0"/>
              </a:spcAft>
              <a:buSzPts val="2800"/>
              <a:buFont typeface="Nunito"/>
              <a:buNone/>
              <a:defRPr sz="1400">
                <a:latin typeface="Nunito"/>
                <a:ea typeface="Nunito"/>
                <a:cs typeface="Nunito"/>
                <a:sym typeface="Nunito"/>
              </a:defRPr>
            </a:lvl7pPr>
            <a:lvl8pPr lvl="7" algn="l">
              <a:lnSpc>
                <a:spcPct val="100000"/>
              </a:lnSpc>
              <a:spcBef>
                <a:spcPts val="0"/>
              </a:spcBef>
              <a:spcAft>
                <a:spcPts val="0"/>
              </a:spcAft>
              <a:buSzPts val="2800"/>
              <a:buFont typeface="Nunito"/>
              <a:buNone/>
              <a:defRPr sz="1400">
                <a:latin typeface="Nunito"/>
                <a:ea typeface="Nunito"/>
                <a:cs typeface="Nunito"/>
                <a:sym typeface="Nunito"/>
              </a:defRPr>
            </a:lvl8pPr>
            <a:lvl9pPr lvl="8" algn="l">
              <a:lnSpc>
                <a:spcPct val="100000"/>
              </a:lnSpc>
              <a:spcBef>
                <a:spcPts val="0"/>
              </a:spcBef>
              <a:spcAft>
                <a:spcPts val="0"/>
              </a:spcAft>
              <a:buSzPts val="2800"/>
              <a:buFont typeface="Nunito"/>
              <a:buNone/>
              <a:defRPr sz="1400">
                <a:latin typeface="Nunito"/>
                <a:ea typeface="Nunito"/>
                <a:cs typeface="Nunito"/>
                <a:sym typeface="Nunito"/>
              </a:defRPr>
            </a:lvl9pPr>
          </a:lstStyle>
          <a:p/>
        </p:txBody>
      </p:sp>
      <p:sp>
        <p:nvSpPr>
          <p:cNvPr id="493" name="Google Shape;493;p9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Nunito"/>
              <a:buChar char="•"/>
              <a:defRPr i="0" sz="2100" u="none" cap="none" strike="noStrike">
                <a:solidFill>
                  <a:schemeClr val="dk1"/>
                </a:solidFill>
                <a:latin typeface="Nunito"/>
                <a:ea typeface="Nunito"/>
                <a:cs typeface="Nunito"/>
                <a:sym typeface="Nunito"/>
              </a:defRPr>
            </a:lvl1pPr>
            <a:lvl2pPr indent="-342900" lvl="1" marL="914400" marR="0" algn="l">
              <a:lnSpc>
                <a:spcPct val="90000"/>
              </a:lnSpc>
              <a:spcBef>
                <a:spcPts val="1600"/>
              </a:spcBef>
              <a:spcAft>
                <a:spcPts val="0"/>
              </a:spcAft>
              <a:buClr>
                <a:schemeClr val="dk1"/>
              </a:buClr>
              <a:buSzPts val="1800"/>
              <a:buFont typeface="Nunito"/>
              <a:buChar char="•"/>
              <a:defRPr i="0" sz="1800" u="none" cap="none" strike="noStrike">
                <a:solidFill>
                  <a:schemeClr val="dk1"/>
                </a:solidFill>
                <a:latin typeface="Nunito"/>
                <a:ea typeface="Nunito"/>
                <a:cs typeface="Nunito"/>
                <a:sym typeface="Nunito"/>
              </a:defRPr>
            </a:lvl2pPr>
            <a:lvl3pPr indent="-323850" lvl="2" marL="1371600" marR="0" algn="l">
              <a:lnSpc>
                <a:spcPct val="90000"/>
              </a:lnSpc>
              <a:spcBef>
                <a:spcPts val="1600"/>
              </a:spcBef>
              <a:spcAft>
                <a:spcPts val="0"/>
              </a:spcAft>
              <a:buClr>
                <a:schemeClr val="dk1"/>
              </a:buClr>
              <a:buSzPts val="1500"/>
              <a:buFont typeface="Nunito"/>
              <a:buChar char="•"/>
              <a:defRPr i="0" sz="1500" u="none" cap="none" strike="noStrike">
                <a:solidFill>
                  <a:schemeClr val="dk1"/>
                </a:solidFill>
                <a:latin typeface="Nunito"/>
                <a:ea typeface="Nunito"/>
                <a:cs typeface="Nunito"/>
                <a:sym typeface="Nunito"/>
              </a:defRPr>
            </a:lvl3pPr>
            <a:lvl4pPr indent="-317500" lvl="3" marL="18288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4pPr>
            <a:lvl5pPr indent="-317500" lvl="4" marL="22860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5pPr>
            <a:lvl6pPr indent="-317500" lvl="5" marL="27432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6pPr>
            <a:lvl7pPr indent="-317500" lvl="6" marL="32004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7pPr>
            <a:lvl8pPr indent="-317500" lvl="7" marL="3657600" marR="0" algn="l">
              <a:lnSpc>
                <a:spcPct val="90000"/>
              </a:lnSpc>
              <a:spcBef>
                <a:spcPts val="1600"/>
              </a:spcBef>
              <a:spcAft>
                <a:spcPts val="0"/>
              </a:spcAft>
              <a:buClr>
                <a:schemeClr val="dk1"/>
              </a:buClr>
              <a:buSzPts val="1400"/>
              <a:buFont typeface="Nunito"/>
              <a:buChar char="•"/>
              <a:defRPr i="0" sz="1400" u="none" cap="none" strike="noStrike">
                <a:solidFill>
                  <a:schemeClr val="dk1"/>
                </a:solidFill>
                <a:latin typeface="Nunito"/>
                <a:ea typeface="Nunito"/>
                <a:cs typeface="Nunito"/>
                <a:sym typeface="Nunito"/>
              </a:defRPr>
            </a:lvl8pPr>
            <a:lvl9pPr indent="-317500" lvl="8" marL="4114800" marR="0" algn="l">
              <a:lnSpc>
                <a:spcPct val="90000"/>
              </a:lnSpc>
              <a:spcBef>
                <a:spcPts val="1600"/>
              </a:spcBef>
              <a:spcAft>
                <a:spcPts val="1600"/>
              </a:spcAft>
              <a:buClr>
                <a:schemeClr val="dk1"/>
              </a:buClr>
              <a:buSzPts val="1400"/>
              <a:buFont typeface="Nunito"/>
              <a:buChar char="•"/>
              <a:defRPr i="0" sz="1400" u="none" cap="none" strike="noStrike">
                <a:solidFill>
                  <a:schemeClr val="dk1"/>
                </a:solidFill>
                <a:latin typeface="Nunito"/>
                <a:ea typeface="Nunito"/>
                <a:cs typeface="Nunito"/>
                <a:sym typeface="Nunito"/>
              </a:defRPr>
            </a:lvl9pPr>
          </a:lstStyle>
          <a:p/>
        </p:txBody>
      </p:sp>
      <p:sp>
        <p:nvSpPr>
          <p:cNvPr id="494" name="Google Shape;494;p9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495" name="Google Shape;495;p9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4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496" name="Google Shape;496;p9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7" name="Shape 497"/>
        <p:cNvGrpSpPr/>
        <p:nvPr/>
      </p:nvGrpSpPr>
      <p:grpSpPr>
        <a:xfrm>
          <a:off x="0" y="0"/>
          <a:ext cx="0" cy="0"/>
          <a:chOff x="0" y="0"/>
          <a:chExt cx="0" cy="0"/>
        </a:xfrm>
      </p:grpSpPr>
      <p:sp>
        <p:nvSpPr>
          <p:cNvPr id="498" name="Google Shape;498;p9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99" name="Google Shape;499;p9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00" name="Google Shape;500;p95"/>
          <p:cNvGrpSpPr/>
          <p:nvPr/>
        </p:nvGrpSpPr>
        <p:grpSpPr>
          <a:xfrm>
            <a:off x="2563963" y="4722375"/>
            <a:ext cx="4016075" cy="393600"/>
            <a:chOff x="2149975" y="4722375"/>
            <a:chExt cx="4016075" cy="393600"/>
          </a:xfrm>
        </p:grpSpPr>
        <p:sp>
          <p:nvSpPr>
            <p:cNvPr id="501" name="Google Shape;501;p95"/>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02" name="Google Shape;502;p95"/>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03" name="Shape 503"/>
        <p:cNvGrpSpPr/>
        <p:nvPr/>
      </p:nvGrpSpPr>
      <p:grpSpPr>
        <a:xfrm>
          <a:off x="0" y="0"/>
          <a:ext cx="0" cy="0"/>
          <a:chOff x="0" y="0"/>
          <a:chExt cx="0" cy="0"/>
        </a:xfrm>
      </p:grpSpPr>
      <p:sp>
        <p:nvSpPr>
          <p:cNvPr id="504" name="Google Shape;504;p9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05" name="Google Shape;505;p9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06" name="Google Shape;506;p9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07" name="Google Shape;507;p96"/>
          <p:cNvGrpSpPr/>
          <p:nvPr/>
        </p:nvGrpSpPr>
        <p:grpSpPr>
          <a:xfrm>
            <a:off x="2563963" y="4722375"/>
            <a:ext cx="4016075" cy="393600"/>
            <a:chOff x="2149975" y="4722375"/>
            <a:chExt cx="4016075" cy="393600"/>
          </a:xfrm>
        </p:grpSpPr>
        <p:sp>
          <p:nvSpPr>
            <p:cNvPr id="508" name="Google Shape;508;p9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@JACoates</a:t>
              </a:r>
              <a:endParaRPr b="0" i="0" sz="1200" u="none" cap="none" strike="noStrike">
                <a:solidFill>
                  <a:srgbClr val="888888"/>
                </a:solidFill>
                <a:latin typeface="Nunito"/>
                <a:ea typeface="Nunito"/>
                <a:cs typeface="Nunito"/>
                <a:sym typeface="Nunito"/>
              </a:endParaRPr>
            </a:p>
          </p:txBody>
        </p:sp>
        <p:pic>
          <p:nvPicPr>
            <p:cNvPr id="509" name="Google Shape;509;p96"/>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10" name="Shape 510"/>
        <p:cNvGrpSpPr/>
        <p:nvPr/>
      </p:nvGrpSpPr>
      <p:grpSpPr>
        <a:xfrm>
          <a:off x="0" y="0"/>
          <a:ext cx="0" cy="0"/>
          <a:chOff x="0" y="0"/>
          <a:chExt cx="0" cy="0"/>
        </a:xfrm>
      </p:grpSpPr>
      <p:sp>
        <p:nvSpPr>
          <p:cNvPr id="511" name="Google Shape;511;p97"/>
          <p:cNvSpPr/>
          <p:nvPr/>
        </p:nvSpPr>
        <p:spPr>
          <a:xfrm>
            <a:off x="-21825" y="-31675"/>
            <a:ext cx="9210600" cy="35076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2" name="Google Shape;512;p97"/>
          <p:cNvSpPr txBox="1"/>
          <p:nvPr>
            <p:ph type="ctrTitle"/>
          </p:nvPr>
        </p:nvSpPr>
        <p:spPr>
          <a:xfrm>
            <a:off x="311708" y="744575"/>
            <a:ext cx="8520600" cy="2052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5200"/>
              <a:buNone/>
              <a:defRPr sz="5200">
                <a:solidFill>
                  <a:schemeClr val="lt1"/>
                </a:solidFill>
              </a:defRPr>
            </a:lvl2pPr>
            <a:lvl3pPr lvl="2" algn="ctr">
              <a:lnSpc>
                <a:spcPct val="100000"/>
              </a:lnSpc>
              <a:spcBef>
                <a:spcPts val="0"/>
              </a:spcBef>
              <a:spcAft>
                <a:spcPts val="0"/>
              </a:spcAft>
              <a:buClr>
                <a:schemeClr val="lt1"/>
              </a:buClr>
              <a:buSzPts val="5200"/>
              <a:buNone/>
              <a:defRPr sz="5200">
                <a:solidFill>
                  <a:schemeClr val="lt1"/>
                </a:solidFill>
              </a:defRPr>
            </a:lvl3pPr>
            <a:lvl4pPr lvl="3" algn="ctr">
              <a:lnSpc>
                <a:spcPct val="100000"/>
              </a:lnSpc>
              <a:spcBef>
                <a:spcPts val="0"/>
              </a:spcBef>
              <a:spcAft>
                <a:spcPts val="0"/>
              </a:spcAft>
              <a:buClr>
                <a:schemeClr val="lt1"/>
              </a:buClr>
              <a:buSzPts val="5200"/>
              <a:buNone/>
              <a:defRPr sz="5200">
                <a:solidFill>
                  <a:schemeClr val="lt1"/>
                </a:solidFill>
              </a:defRPr>
            </a:lvl4pPr>
            <a:lvl5pPr lvl="4" algn="ctr">
              <a:lnSpc>
                <a:spcPct val="100000"/>
              </a:lnSpc>
              <a:spcBef>
                <a:spcPts val="0"/>
              </a:spcBef>
              <a:spcAft>
                <a:spcPts val="0"/>
              </a:spcAft>
              <a:buClr>
                <a:schemeClr val="lt1"/>
              </a:buClr>
              <a:buSzPts val="5200"/>
              <a:buNone/>
              <a:defRPr sz="5200">
                <a:solidFill>
                  <a:schemeClr val="lt1"/>
                </a:solidFill>
              </a:defRPr>
            </a:lvl5pPr>
            <a:lvl6pPr lvl="5" algn="ctr">
              <a:lnSpc>
                <a:spcPct val="100000"/>
              </a:lnSpc>
              <a:spcBef>
                <a:spcPts val="0"/>
              </a:spcBef>
              <a:spcAft>
                <a:spcPts val="0"/>
              </a:spcAft>
              <a:buClr>
                <a:schemeClr val="lt1"/>
              </a:buClr>
              <a:buSzPts val="5200"/>
              <a:buNone/>
              <a:defRPr sz="5200">
                <a:solidFill>
                  <a:schemeClr val="lt1"/>
                </a:solidFill>
              </a:defRPr>
            </a:lvl6pPr>
            <a:lvl7pPr lvl="6" algn="ctr">
              <a:lnSpc>
                <a:spcPct val="100000"/>
              </a:lnSpc>
              <a:spcBef>
                <a:spcPts val="0"/>
              </a:spcBef>
              <a:spcAft>
                <a:spcPts val="0"/>
              </a:spcAft>
              <a:buClr>
                <a:schemeClr val="lt1"/>
              </a:buClr>
              <a:buSzPts val="5200"/>
              <a:buNone/>
              <a:defRPr sz="5200">
                <a:solidFill>
                  <a:schemeClr val="lt1"/>
                </a:solidFill>
              </a:defRPr>
            </a:lvl7pPr>
            <a:lvl8pPr lvl="7" algn="ctr">
              <a:lnSpc>
                <a:spcPct val="100000"/>
              </a:lnSpc>
              <a:spcBef>
                <a:spcPts val="0"/>
              </a:spcBef>
              <a:spcAft>
                <a:spcPts val="0"/>
              </a:spcAft>
              <a:buClr>
                <a:schemeClr val="lt1"/>
              </a:buClr>
              <a:buSzPts val="5200"/>
              <a:buNone/>
              <a:defRPr sz="5200">
                <a:solidFill>
                  <a:schemeClr val="lt1"/>
                </a:solidFill>
              </a:defRPr>
            </a:lvl8pPr>
            <a:lvl9pPr lvl="8" algn="ctr">
              <a:lnSpc>
                <a:spcPct val="100000"/>
              </a:lnSpc>
              <a:spcBef>
                <a:spcPts val="0"/>
              </a:spcBef>
              <a:spcAft>
                <a:spcPts val="0"/>
              </a:spcAft>
              <a:buClr>
                <a:schemeClr val="lt1"/>
              </a:buClr>
              <a:buSzPts val="5200"/>
              <a:buNone/>
              <a:defRPr sz="5200">
                <a:solidFill>
                  <a:schemeClr val="lt1"/>
                </a:solidFill>
              </a:defRPr>
            </a:lvl9pPr>
          </a:lstStyle>
          <a:p/>
        </p:txBody>
      </p:sp>
      <p:sp>
        <p:nvSpPr>
          <p:cNvPr id="513" name="Google Shape;513;p97"/>
          <p:cNvSpPr txBox="1"/>
          <p:nvPr>
            <p:ph idx="1" type="subTitle"/>
          </p:nvPr>
        </p:nvSpPr>
        <p:spPr>
          <a:xfrm>
            <a:off x="311700" y="3475925"/>
            <a:ext cx="4592700" cy="1295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514" name="Google Shape;514;p97"/>
          <p:cNvPicPr preferRelativeResize="0"/>
          <p:nvPr/>
        </p:nvPicPr>
        <p:blipFill rotWithShape="1">
          <a:blip r:embed="rId2">
            <a:alphaModFix/>
          </a:blip>
          <a:srcRect b="0" l="0" r="0" t="0"/>
          <a:stretch/>
        </p:blipFill>
        <p:spPr>
          <a:xfrm>
            <a:off x="5910550" y="3758413"/>
            <a:ext cx="2921750" cy="730425"/>
          </a:xfrm>
          <a:prstGeom prst="rect">
            <a:avLst/>
          </a:prstGeom>
          <a:noFill/>
          <a:ln>
            <a:noFill/>
          </a:ln>
        </p:spPr>
      </p:pic>
      <p:sp>
        <p:nvSpPr>
          <p:cNvPr id="515" name="Google Shape;515;p97"/>
          <p:cNvSpPr txBox="1"/>
          <p:nvPr/>
        </p:nvSpPr>
        <p:spPr>
          <a:xfrm>
            <a:off x="1395225" y="4722375"/>
            <a:ext cx="63765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16" name="Shape 516"/>
        <p:cNvGrpSpPr/>
        <p:nvPr/>
      </p:nvGrpSpPr>
      <p:grpSpPr>
        <a:xfrm>
          <a:off x="0" y="0"/>
          <a:ext cx="0" cy="0"/>
          <a:chOff x="0" y="0"/>
          <a:chExt cx="0" cy="0"/>
        </a:xfrm>
      </p:grpSpPr>
      <p:sp>
        <p:nvSpPr>
          <p:cNvPr id="517" name="Google Shape;517;p9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18" name="Google Shape;518;p9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19" name="Google Shape;519;p9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20" name="Google Shape;520;p98"/>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21" name="Google Shape;521;p98"/>
          <p:cNvGrpSpPr/>
          <p:nvPr/>
        </p:nvGrpSpPr>
        <p:grpSpPr>
          <a:xfrm>
            <a:off x="2563963" y="4722375"/>
            <a:ext cx="4016075" cy="393600"/>
            <a:chOff x="2149975" y="4722375"/>
            <a:chExt cx="4016075" cy="393600"/>
          </a:xfrm>
        </p:grpSpPr>
        <p:sp>
          <p:nvSpPr>
            <p:cNvPr id="522" name="Google Shape;522;p98"/>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23" name="Google Shape;523;p98"/>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left text">
  <p:cSld name="ONE_COLUMN_TEXT">
    <p:spTree>
      <p:nvGrpSpPr>
        <p:cNvPr id="524" name="Shape 524"/>
        <p:cNvGrpSpPr/>
        <p:nvPr/>
      </p:nvGrpSpPr>
      <p:grpSpPr>
        <a:xfrm>
          <a:off x="0" y="0"/>
          <a:ext cx="0" cy="0"/>
          <a:chOff x="0" y="0"/>
          <a:chExt cx="0" cy="0"/>
        </a:xfrm>
      </p:grpSpPr>
      <p:sp>
        <p:nvSpPr>
          <p:cNvPr id="525" name="Google Shape;525;p99"/>
          <p:cNvSpPr txBox="1"/>
          <p:nvPr>
            <p:ph type="title"/>
          </p:nvPr>
        </p:nvSpPr>
        <p:spPr>
          <a:xfrm>
            <a:off x="311700" y="555600"/>
            <a:ext cx="36159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526" name="Google Shape;526;p99"/>
          <p:cNvSpPr txBox="1"/>
          <p:nvPr>
            <p:ph idx="1" type="body"/>
          </p:nvPr>
        </p:nvSpPr>
        <p:spPr>
          <a:xfrm>
            <a:off x="311700" y="1389600"/>
            <a:ext cx="36159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27" name="Google Shape;527;p99"/>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28" name="Google Shape;528;p99"/>
          <p:cNvGrpSpPr/>
          <p:nvPr/>
        </p:nvGrpSpPr>
        <p:grpSpPr>
          <a:xfrm>
            <a:off x="76188" y="4749900"/>
            <a:ext cx="3851388" cy="393600"/>
            <a:chOff x="2149975" y="4722375"/>
            <a:chExt cx="3851388" cy="393600"/>
          </a:xfrm>
        </p:grpSpPr>
        <p:sp>
          <p:nvSpPr>
            <p:cNvPr id="529" name="Google Shape;529;p99"/>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30" name="Google Shape;530;p99"/>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right text">
  <p:cSld name="ONE_COLUMN_TEXT_1">
    <p:spTree>
      <p:nvGrpSpPr>
        <p:cNvPr id="531" name="Shape 531"/>
        <p:cNvGrpSpPr/>
        <p:nvPr/>
      </p:nvGrpSpPr>
      <p:grpSpPr>
        <a:xfrm>
          <a:off x="0" y="0"/>
          <a:ext cx="0" cy="0"/>
          <a:chOff x="0" y="0"/>
          <a:chExt cx="0" cy="0"/>
        </a:xfrm>
      </p:grpSpPr>
      <p:sp>
        <p:nvSpPr>
          <p:cNvPr id="532" name="Google Shape;532;p100"/>
          <p:cNvSpPr txBox="1"/>
          <p:nvPr>
            <p:ph type="title"/>
          </p:nvPr>
        </p:nvSpPr>
        <p:spPr>
          <a:xfrm>
            <a:off x="4953000" y="555600"/>
            <a:ext cx="37707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533" name="Google Shape;533;p100"/>
          <p:cNvSpPr txBox="1"/>
          <p:nvPr>
            <p:ph idx="1" type="body"/>
          </p:nvPr>
        </p:nvSpPr>
        <p:spPr>
          <a:xfrm>
            <a:off x="4953000" y="1389600"/>
            <a:ext cx="3770700" cy="3179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34" name="Google Shape;534;p100"/>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35" name="Google Shape;535;p100"/>
          <p:cNvGrpSpPr/>
          <p:nvPr/>
        </p:nvGrpSpPr>
        <p:grpSpPr>
          <a:xfrm>
            <a:off x="4952988" y="4749900"/>
            <a:ext cx="3851388" cy="393600"/>
            <a:chOff x="2149975" y="4722375"/>
            <a:chExt cx="3851388" cy="393600"/>
          </a:xfrm>
        </p:grpSpPr>
        <p:sp>
          <p:nvSpPr>
            <p:cNvPr id="536" name="Google Shape;536;p100"/>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37" name="Google Shape;537;p100"/>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38" name="Shape 538"/>
        <p:cNvGrpSpPr/>
        <p:nvPr/>
      </p:nvGrpSpPr>
      <p:grpSpPr>
        <a:xfrm>
          <a:off x="0" y="0"/>
          <a:ext cx="0" cy="0"/>
          <a:chOff x="0" y="0"/>
          <a:chExt cx="0" cy="0"/>
        </a:xfrm>
      </p:grpSpPr>
      <p:sp>
        <p:nvSpPr>
          <p:cNvPr id="539" name="Google Shape;539;p10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540" name="Google Shape;540;p101"/>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41" name="Google Shape;541;p101"/>
          <p:cNvGrpSpPr/>
          <p:nvPr/>
        </p:nvGrpSpPr>
        <p:grpSpPr>
          <a:xfrm>
            <a:off x="2563963" y="4722375"/>
            <a:ext cx="4016075" cy="393600"/>
            <a:chOff x="2149975" y="4722375"/>
            <a:chExt cx="4016075" cy="393600"/>
          </a:xfrm>
        </p:grpSpPr>
        <p:sp>
          <p:nvSpPr>
            <p:cNvPr id="542" name="Google Shape;542;p101"/>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43" name="Google Shape;543;p101"/>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44" name="Shape 544"/>
        <p:cNvGrpSpPr/>
        <p:nvPr/>
      </p:nvGrpSpPr>
      <p:grpSpPr>
        <a:xfrm>
          <a:off x="0" y="0"/>
          <a:ext cx="0" cy="0"/>
          <a:chOff x="0" y="0"/>
          <a:chExt cx="0" cy="0"/>
        </a:xfrm>
      </p:grpSpPr>
      <p:sp>
        <p:nvSpPr>
          <p:cNvPr id="545" name="Google Shape;545;p102"/>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102"/>
          <p:cNvSpPr txBox="1"/>
          <p:nvPr>
            <p:ph type="title"/>
          </p:nvPr>
        </p:nvSpPr>
        <p:spPr>
          <a:xfrm>
            <a:off x="265500" y="1233175"/>
            <a:ext cx="33105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547" name="Google Shape;547;p102"/>
          <p:cNvSpPr txBox="1"/>
          <p:nvPr>
            <p:ph idx="1" type="subTitle"/>
          </p:nvPr>
        </p:nvSpPr>
        <p:spPr>
          <a:xfrm>
            <a:off x="265500" y="2803075"/>
            <a:ext cx="33105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48" name="Google Shape;548;p102"/>
          <p:cNvSpPr txBox="1"/>
          <p:nvPr>
            <p:ph idx="2" type="body"/>
          </p:nvPr>
        </p:nvSpPr>
        <p:spPr>
          <a:xfrm>
            <a:off x="4262350" y="724075"/>
            <a:ext cx="45141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49" name="Google Shape;549;p102"/>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50" name="Google Shape;550;p102"/>
          <p:cNvGrpSpPr/>
          <p:nvPr/>
        </p:nvGrpSpPr>
        <p:grpSpPr>
          <a:xfrm>
            <a:off x="76188" y="4749900"/>
            <a:ext cx="3851388" cy="393600"/>
            <a:chOff x="2149975" y="4722375"/>
            <a:chExt cx="3851388" cy="393600"/>
          </a:xfrm>
        </p:grpSpPr>
        <p:sp>
          <p:nvSpPr>
            <p:cNvPr id="551" name="Google Shape;551;p102"/>
            <p:cNvSpPr txBox="1"/>
            <p:nvPr/>
          </p:nvSpPr>
          <p:spPr>
            <a:xfrm>
              <a:off x="3054163" y="4722375"/>
              <a:ext cx="29472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52" name="Google Shape;552;p102"/>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53" name="Shape 553"/>
        <p:cNvGrpSpPr/>
        <p:nvPr/>
      </p:nvGrpSpPr>
      <p:grpSpPr>
        <a:xfrm>
          <a:off x="0" y="0"/>
          <a:ext cx="0" cy="0"/>
          <a:chOff x="0" y="0"/>
          <a:chExt cx="0" cy="0"/>
        </a:xfrm>
      </p:grpSpPr>
      <p:sp>
        <p:nvSpPr>
          <p:cNvPr id="554" name="Google Shape;554;p103"/>
          <p:cNvSpPr txBox="1"/>
          <p:nvPr>
            <p:ph idx="1" type="body"/>
          </p:nvPr>
        </p:nvSpPr>
        <p:spPr>
          <a:xfrm>
            <a:off x="311700" y="4230575"/>
            <a:ext cx="82050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555" name="Google Shape;555;p10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56" name="Google Shape;556;p103"/>
          <p:cNvGrpSpPr/>
          <p:nvPr/>
        </p:nvGrpSpPr>
        <p:grpSpPr>
          <a:xfrm>
            <a:off x="2563963" y="4722375"/>
            <a:ext cx="4016075" cy="393600"/>
            <a:chOff x="2149975" y="4722375"/>
            <a:chExt cx="4016075" cy="393600"/>
          </a:xfrm>
        </p:grpSpPr>
        <p:sp>
          <p:nvSpPr>
            <p:cNvPr id="557" name="Google Shape;557;p103"/>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58" name="Google Shape;558;p103"/>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9" name="Shape 559"/>
        <p:cNvGrpSpPr/>
        <p:nvPr/>
      </p:nvGrpSpPr>
      <p:grpSpPr>
        <a:xfrm>
          <a:off x="0" y="0"/>
          <a:ext cx="0" cy="0"/>
          <a:chOff x="0" y="0"/>
          <a:chExt cx="0" cy="0"/>
        </a:xfrm>
      </p:grpSpPr>
      <p:sp>
        <p:nvSpPr>
          <p:cNvPr id="560" name="Google Shape;560;p10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DD3333"/>
              </a:buClr>
              <a:buSzPts val="12000"/>
              <a:buNone/>
              <a:defRPr sz="12000">
                <a:solidFill>
                  <a:srgbClr val="DD3333"/>
                </a:solidFil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61" name="Google Shape;561;p10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562" name="Google Shape;562;p10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63" name="Google Shape;563;p104"/>
          <p:cNvGrpSpPr/>
          <p:nvPr/>
        </p:nvGrpSpPr>
        <p:grpSpPr>
          <a:xfrm>
            <a:off x="2563963" y="4722375"/>
            <a:ext cx="4016075" cy="393600"/>
            <a:chOff x="2149975" y="4722375"/>
            <a:chExt cx="4016075" cy="393600"/>
          </a:xfrm>
        </p:grpSpPr>
        <p:sp>
          <p:nvSpPr>
            <p:cNvPr id="564" name="Google Shape;564;p104"/>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65" name="Google Shape;565;p104"/>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6" name="Shape 566"/>
        <p:cNvGrpSpPr/>
        <p:nvPr/>
      </p:nvGrpSpPr>
      <p:grpSpPr>
        <a:xfrm>
          <a:off x="0" y="0"/>
          <a:ext cx="0" cy="0"/>
          <a:chOff x="0" y="0"/>
          <a:chExt cx="0" cy="0"/>
        </a:xfrm>
      </p:grpSpPr>
      <p:sp>
        <p:nvSpPr>
          <p:cNvPr id="567" name="Google Shape;567;p105"/>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grpSp>
        <p:nvGrpSpPr>
          <p:cNvPr id="568" name="Google Shape;568;p105"/>
          <p:cNvGrpSpPr/>
          <p:nvPr/>
        </p:nvGrpSpPr>
        <p:grpSpPr>
          <a:xfrm>
            <a:off x="2563963" y="4722375"/>
            <a:ext cx="4016075" cy="393600"/>
            <a:chOff x="2149975" y="4722375"/>
            <a:chExt cx="4016075" cy="393600"/>
          </a:xfrm>
        </p:grpSpPr>
        <p:sp>
          <p:nvSpPr>
            <p:cNvPr id="569" name="Google Shape;569;p105"/>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70" name="Google Shape;570;p105"/>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commendation">
  <p:cSld name="CUSTOM">
    <p:spTree>
      <p:nvGrpSpPr>
        <p:cNvPr id="571" name="Shape 571"/>
        <p:cNvGrpSpPr/>
        <p:nvPr/>
      </p:nvGrpSpPr>
      <p:grpSpPr>
        <a:xfrm>
          <a:off x="0" y="0"/>
          <a:ext cx="0" cy="0"/>
          <a:chOff x="0" y="0"/>
          <a:chExt cx="0" cy="0"/>
        </a:xfrm>
      </p:grpSpPr>
      <p:sp>
        <p:nvSpPr>
          <p:cNvPr id="572" name="Google Shape;572;p106"/>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p106"/>
          <p:cNvSpPr txBox="1"/>
          <p:nvPr>
            <p:ph type="title"/>
          </p:nvPr>
        </p:nvSpPr>
        <p:spPr>
          <a:xfrm>
            <a:off x="2933925" y="1340050"/>
            <a:ext cx="5656800" cy="23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sz="48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4" name="Google Shape;574;p106"/>
          <p:cNvSpPr txBox="1"/>
          <p:nvPr>
            <p:ph idx="1" type="subTitle"/>
          </p:nvPr>
        </p:nvSpPr>
        <p:spPr>
          <a:xfrm>
            <a:off x="898775" y="343175"/>
            <a:ext cx="2515200" cy="29778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800"/>
              <a:buNone/>
              <a:defRPr sz="19600">
                <a:solidFill>
                  <a:srgbClr val="888888"/>
                </a:solidFill>
              </a:defRPr>
            </a:lvl1pPr>
            <a:lvl2pPr lvl="1" algn="ctr">
              <a:lnSpc>
                <a:spcPct val="115000"/>
              </a:lnSpc>
              <a:spcBef>
                <a:spcPts val="1600"/>
              </a:spcBef>
              <a:spcAft>
                <a:spcPts val="0"/>
              </a:spcAft>
              <a:buSzPts val="1400"/>
              <a:buNone/>
              <a:defRPr/>
            </a:lvl2pPr>
            <a:lvl3pPr lvl="2" algn="ctr">
              <a:lnSpc>
                <a:spcPct val="115000"/>
              </a:lnSpc>
              <a:spcBef>
                <a:spcPts val="1600"/>
              </a:spcBef>
              <a:spcAft>
                <a:spcPts val="0"/>
              </a:spcAft>
              <a:buSzPts val="1400"/>
              <a:buNone/>
              <a:defRPr/>
            </a:lvl3pPr>
            <a:lvl4pPr lvl="3" algn="ctr">
              <a:lnSpc>
                <a:spcPct val="115000"/>
              </a:lnSpc>
              <a:spcBef>
                <a:spcPts val="1600"/>
              </a:spcBef>
              <a:spcAft>
                <a:spcPts val="0"/>
              </a:spcAft>
              <a:buSzPts val="1400"/>
              <a:buNone/>
              <a:defRPr/>
            </a:lvl4pPr>
            <a:lvl5pPr lvl="4" algn="ctr">
              <a:lnSpc>
                <a:spcPct val="115000"/>
              </a:lnSpc>
              <a:spcBef>
                <a:spcPts val="1600"/>
              </a:spcBef>
              <a:spcAft>
                <a:spcPts val="0"/>
              </a:spcAft>
              <a:buSzPts val="1400"/>
              <a:buNone/>
              <a:defRPr/>
            </a:lvl5pPr>
            <a:lvl6pPr lvl="5" algn="ctr">
              <a:lnSpc>
                <a:spcPct val="115000"/>
              </a:lnSpc>
              <a:spcBef>
                <a:spcPts val="1600"/>
              </a:spcBef>
              <a:spcAft>
                <a:spcPts val="0"/>
              </a:spcAft>
              <a:buSzPts val="1400"/>
              <a:buNone/>
              <a:defRPr/>
            </a:lvl6pPr>
            <a:lvl7pPr lvl="6" algn="ctr">
              <a:lnSpc>
                <a:spcPct val="115000"/>
              </a:lnSpc>
              <a:spcBef>
                <a:spcPts val="1600"/>
              </a:spcBef>
              <a:spcAft>
                <a:spcPts val="0"/>
              </a:spcAft>
              <a:buSzPts val="1400"/>
              <a:buNone/>
              <a:defRPr/>
            </a:lvl7pPr>
            <a:lvl8pPr lvl="7" algn="ctr">
              <a:lnSpc>
                <a:spcPct val="115000"/>
              </a:lnSpc>
              <a:spcBef>
                <a:spcPts val="1600"/>
              </a:spcBef>
              <a:spcAft>
                <a:spcPts val="0"/>
              </a:spcAft>
              <a:buSzPts val="1400"/>
              <a:buNone/>
              <a:defRPr/>
            </a:lvl8pPr>
            <a:lvl9pPr lvl="8" algn="ctr">
              <a:lnSpc>
                <a:spcPct val="115000"/>
              </a:lnSpc>
              <a:spcBef>
                <a:spcPts val="1600"/>
              </a:spcBef>
              <a:spcAft>
                <a:spcPts val="1600"/>
              </a:spcAft>
              <a:buSzPts val="1400"/>
              <a:buNone/>
              <a:defRPr/>
            </a:lvl9pPr>
          </a:lstStyle>
          <a:p/>
        </p:txBody>
      </p:sp>
      <p:grpSp>
        <p:nvGrpSpPr>
          <p:cNvPr id="575" name="Google Shape;575;p106"/>
          <p:cNvGrpSpPr/>
          <p:nvPr/>
        </p:nvGrpSpPr>
        <p:grpSpPr>
          <a:xfrm>
            <a:off x="2563963" y="4722375"/>
            <a:ext cx="4016075" cy="393600"/>
            <a:chOff x="2149975" y="4722375"/>
            <a:chExt cx="4016075" cy="393600"/>
          </a:xfrm>
        </p:grpSpPr>
        <p:sp>
          <p:nvSpPr>
            <p:cNvPr id="576" name="Google Shape;576;p106"/>
            <p:cNvSpPr txBox="1"/>
            <p:nvPr/>
          </p:nvSpPr>
          <p:spPr>
            <a:xfrm>
              <a:off x="2977950" y="4722375"/>
              <a:ext cx="3188100" cy="393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888888"/>
                  </a:solidFill>
                  <a:latin typeface="Calibri"/>
                  <a:ea typeface="Calibri"/>
                  <a:cs typeface="Calibri"/>
                  <a:sym typeface="Calibri"/>
                </a:rPr>
                <a:t>@ASAPbio_  |  #ASAPbio  |  @IratxePuebla</a:t>
              </a:r>
              <a:endParaRPr b="0" i="0" sz="1200" u="none" cap="none" strike="noStrike">
                <a:solidFill>
                  <a:srgbClr val="888888"/>
                </a:solidFill>
                <a:latin typeface="Nunito"/>
                <a:ea typeface="Nunito"/>
                <a:cs typeface="Nunito"/>
                <a:sym typeface="Nunito"/>
              </a:endParaRPr>
            </a:p>
          </p:txBody>
        </p:sp>
        <p:pic>
          <p:nvPicPr>
            <p:cNvPr id="577" name="Google Shape;577;p106"/>
            <p:cNvPicPr preferRelativeResize="0"/>
            <p:nvPr/>
          </p:nvPicPr>
          <p:blipFill rotWithShape="1">
            <a:blip r:embed="rId2">
              <a:alphaModFix/>
            </a:blip>
            <a:srcRect b="0" l="0" r="0" t="0"/>
            <a:stretch/>
          </p:blipFill>
          <p:spPr>
            <a:xfrm>
              <a:off x="2149975" y="4801648"/>
              <a:ext cx="940250" cy="235075"/>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5.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theme" Target="../theme/theme1.xml"/><Relationship Id="rId14" Type="http://schemas.openxmlformats.org/officeDocument/2006/relationships/slideLayout" Target="../slideLayouts/slideLayout2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5" Type="http://schemas.openxmlformats.org/officeDocument/2006/relationships/slideLayout" Target="../slideLayouts/slideLayout40.xml"/><Relationship Id="rId14" Type="http://schemas.openxmlformats.org/officeDocument/2006/relationships/slideLayout" Target="../slideLayouts/slideLayout39.xml"/><Relationship Id="rId16" Type="http://schemas.openxmlformats.org/officeDocument/2006/relationships/theme" Target="../theme/theme4.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0" Type="http://schemas.openxmlformats.org/officeDocument/2006/relationships/slideLayout" Target="../slideLayouts/slideLayout50.xml"/><Relationship Id="rId13" Type="http://schemas.openxmlformats.org/officeDocument/2006/relationships/slideLayout" Target="../slideLayouts/slideLayout53.xml"/><Relationship Id="rId12" Type="http://schemas.openxmlformats.org/officeDocument/2006/relationships/slideLayout" Target="../slideLayouts/slideLayout52.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5" Type="http://schemas.openxmlformats.org/officeDocument/2006/relationships/slideLayout" Target="../slideLayouts/slideLayout55.xml"/><Relationship Id="rId14" Type="http://schemas.openxmlformats.org/officeDocument/2006/relationships/slideLayout" Target="../slideLayouts/slideLayout54.xml"/><Relationship Id="rId17" Type="http://schemas.openxmlformats.org/officeDocument/2006/relationships/theme" Target="../theme/theme2.xml"/><Relationship Id="rId16" Type="http://schemas.openxmlformats.org/officeDocument/2006/relationships/slideLayout" Target="../slideLayouts/slideLayout56.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7.xml"/><Relationship Id="rId10" Type="http://schemas.openxmlformats.org/officeDocument/2006/relationships/slideLayout" Target="../slideLayouts/slideLayout66.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5" Type="http://schemas.openxmlformats.org/officeDocument/2006/relationships/theme" Target="../theme/theme9.xml"/><Relationship Id="rId14" Type="http://schemas.openxmlformats.org/officeDocument/2006/relationships/slideLayout" Target="../slideLayouts/slideLayout70.xml"/><Relationship Id="rId5" Type="http://schemas.openxmlformats.org/officeDocument/2006/relationships/slideLayout" Target="../slideLayouts/slideLayout61.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81.xml"/><Relationship Id="rId10" Type="http://schemas.openxmlformats.org/officeDocument/2006/relationships/slideLayout" Target="../slideLayouts/slideLayout80.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 Type="http://schemas.openxmlformats.org/officeDocument/2006/relationships/slideLayout" Target="../slideLayouts/slideLayout71.xml"/><Relationship Id="rId2" Type="http://schemas.openxmlformats.org/officeDocument/2006/relationships/slideLayout" Target="../slideLayouts/slideLayout72.xml"/><Relationship Id="rId3" Type="http://schemas.openxmlformats.org/officeDocument/2006/relationships/slideLayout" Target="../slideLayouts/slideLayout73.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5" Type="http://schemas.openxmlformats.org/officeDocument/2006/relationships/slideLayout" Target="../slideLayouts/slideLayout85.xml"/><Relationship Id="rId14" Type="http://schemas.openxmlformats.org/officeDocument/2006/relationships/slideLayout" Target="../slideLayouts/slideLayout84.xml"/><Relationship Id="rId16" Type="http://schemas.openxmlformats.org/officeDocument/2006/relationships/theme" Target="../theme/theme6.xml"/><Relationship Id="rId5" Type="http://schemas.openxmlformats.org/officeDocument/2006/relationships/slideLayout" Target="../slideLayouts/slideLayout75.xml"/><Relationship Id="rId6" Type="http://schemas.openxmlformats.org/officeDocument/2006/relationships/slideLayout" Target="../slideLayouts/slideLayout76.xml"/><Relationship Id="rId7" Type="http://schemas.openxmlformats.org/officeDocument/2006/relationships/slideLayout" Target="../slideLayouts/slideLayout77.xml"/><Relationship Id="rId8" Type="http://schemas.openxmlformats.org/officeDocument/2006/relationships/slideLayout" Target="../slideLayouts/slideLayout78.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96.xml"/><Relationship Id="rId10" Type="http://schemas.openxmlformats.org/officeDocument/2006/relationships/slideLayout" Target="../slideLayouts/slideLayout95.xml"/><Relationship Id="rId13" Type="http://schemas.openxmlformats.org/officeDocument/2006/relationships/slideLayout" Target="../slideLayouts/slideLayout98.xml"/><Relationship Id="rId12" Type="http://schemas.openxmlformats.org/officeDocument/2006/relationships/slideLayout" Target="../slideLayouts/slideLayout97.xml"/><Relationship Id="rId1" Type="http://schemas.openxmlformats.org/officeDocument/2006/relationships/slideLayout" Target="../slideLayouts/slideLayout86.xml"/><Relationship Id="rId2" Type="http://schemas.openxmlformats.org/officeDocument/2006/relationships/slideLayout" Target="../slideLayouts/slideLayout87.xml"/><Relationship Id="rId3" Type="http://schemas.openxmlformats.org/officeDocument/2006/relationships/slideLayout" Target="../slideLayouts/slideLayout88.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5" Type="http://schemas.openxmlformats.org/officeDocument/2006/relationships/slideLayout" Target="../slideLayouts/slideLayout100.xml"/><Relationship Id="rId14" Type="http://schemas.openxmlformats.org/officeDocument/2006/relationships/slideLayout" Target="../slideLayouts/slideLayout99.xml"/><Relationship Id="rId16" Type="http://schemas.openxmlformats.org/officeDocument/2006/relationships/theme" Target="../theme/theme3.xml"/><Relationship Id="rId5" Type="http://schemas.openxmlformats.org/officeDocument/2006/relationships/slideLayout" Target="../slideLayouts/slideLayout90.xml"/><Relationship Id="rId6" Type="http://schemas.openxmlformats.org/officeDocument/2006/relationships/slideLayout" Target="../slideLayouts/slideLayout91.xml"/><Relationship Id="rId7" Type="http://schemas.openxmlformats.org/officeDocument/2006/relationships/slideLayout" Target="../slideLayouts/slideLayout92.xml"/><Relationship Id="rId8" Type="http://schemas.openxmlformats.org/officeDocument/2006/relationships/slideLayout" Target="../slideLayouts/slideLayout93.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111.xml"/><Relationship Id="rId10" Type="http://schemas.openxmlformats.org/officeDocument/2006/relationships/slideLayout" Target="../slideLayouts/slideLayout110.xml"/><Relationship Id="rId13" Type="http://schemas.openxmlformats.org/officeDocument/2006/relationships/slideLayout" Target="../slideLayouts/slideLayout113.xml"/><Relationship Id="rId12" Type="http://schemas.openxmlformats.org/officeDocument/2006/relationships/slideLayout" Target="../slideLayouts/slideLayout112.xml"/><Relationship Id="rId1" Type="http://schemas.openxmlformats.org/officeDocument/2006/relationships/slideLayout" Target="../slideLayouts/slideLayout101.xml"/><Relationship Id="rId2" Type="http://schemas.openxmlformats.org/officeDocument/2006/relationships/slideLayout" Target="../slideLayouts/slideLayout102.xml"/><Relationship Id="rId3" Type="http://schemas.openxmlformats.org/officeDocument/2006/relationships/slideLayout" Target="../slideLayouts/slideLayout103.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5" Type="http://schemas.openxmlformats.org/officeDocument/2006/relationships/theme" Target="../theme/theme8.xml"/><Relationship Id="rId14" Type="http://schemas.openxmlformats.org/officeDocument/2006/relationships/slideLayout" Target="../slideLayouts/slideLayout114.xml"/><Relationship Id="rId5" Type="http://schemas.openxmlformats.org/officeDocument/2006/relationships/slideLayout" Target="../slideLayouts/slideLayout105.xml"/><Relationship Id="rId6" Type="http://schemas.openxmlformats.org/officeDocument/2006/relationships/slideLayout" Target="../slideLayouts/slideLayout106.xml"/><Relationship Id="rId7" Type="http://schemas.openxmlformats.org/officeDocument/2006/relationships/slideLayout" Target="../slideLayouts/slideLayout107.xml"/><Relationship Id="rId8"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1pPr>
            <a:lvl2pPr lvl="1"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2pPr>
            <a:lvl3pPr lvl="2"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3pPr>
            <a:lvl4pPr lvl="3"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4pPr>
            <a:lvl5pPr lvl="4"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5pPr>
            <a:lvl6pPr lvl="5"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6pPr>
            <a:lvl7pPr lvl="6"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7pPr>
            <a:lvl8pPr lvl="7"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8pPr>
            <a:lvl9pPr lvl="8"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algn="l">
              <a:lnSpc>
                <a:spcPct val="115000"/>
              </a:lnSpc>
              <a:spcBef>
                <a:spcPts val="0"/>
              </a:spcBef>
              <a:spcAft>
                <a:spcPts val="0"/>
              </a:spcAft>
              <a:buClr>
                <a:schemeClr val="dk2"/>
              </a:buClr>
              <a:buSzPts val="1800"/>
              <a:buFont typeface="Nunito"/>
              <a:buChar char="●"/>
              <a:defRPr b="0" i="0" sz="1800" u="none" cap="none" strike="noStrike">
                <a:solidFill>
                  <a:schemeClr val="dk2"/>
                </a:solidFill>
                <a:latin typeface="Nunito"/>
                <a:ea typeface="Nunito"/>
                <a:cs typeface="Nunito"/>
                <a:sym typeface="Nunito"/>
              </a:defRPr>
            </a:lvl1pPr>
            <a:lvl2pPr indent="-317500" lvl="1" marL="914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2pPr>
            <a:lvl3pPr indent="-317500" lvl="2" marL="1371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3pPr>
            <a:lvl4pPr indent="-317500" lvl="3" marL="18288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4pPr>
            <a:lvl5pPr indent="-317500" lvl="4" marL="22860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5pPr>
            <a:lvl6pPr indent="-317500" lvl="5" marL="27432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6pPr>
            <a:lvl7pPr indent="-317500" lvl="6" marL="3200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7pPr>
            <a:lvl8pPr indent="-317500" lvl="7" marL="3657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8pPr>
            <a:lvl9pPr indent="-317500" lvl="8" marL="4114800" marR="0" algn="l">
              <a:lnSpc>
                <a:spcPct val="115000"/>
              </a:lnSpc>
              <a:spcBef>
                <a:spcPts val="1600"/>
              </a:spcBef>
              <a:spcAft>
                <a:spcPts val="1600"/>
              </a:spcAft>
              <a:buClr>
                <a:schemeClr val="dk2"/>
              </a:buClr>
              <a:buSzPts val="1400"/>
              <a:buFont typeface="Nunito"/>
              <a:buChar char="■"/>
              <a:defRPr b="0" i="0" sz="1400" u="none" cap="none" strike="noStrike">
                <a:solidFill>
                  <a:schemeClr val="dk2"/>
                </a:solidFill>
                <a:latin typeface="Nunito"/>
                <a:ea typeface="Nunito"/>
                <a:cs typeface="Nunito"/>
                <a:sym typeface="Nunito"/>
              </a:defRPr>
            </a:lvl9pPr>
          </a:lstStyle>
          <a:p/>
        </p:txBody>
      </p:sp>
      <p:sp>
        <p:nvSpPr>
          <p:cNvPr id="53" name="Google Shape;53;p13"/>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3" name="Shape 143"/>
        <p:cNvGrpSpPr/>
        <p:nvPr/>
      </p:nvGrpSpPr>
      <p:grpSpPr>
        <a:xfrm>
          <a:off x="0" y="0"/>
          <a:ext cx="0" cy="0"/>
          <a:chOff x="0" y="0"/>
          <a:chExt cx="0" cy="0"/>
        </a:xfrm>
      </p:grpSpPr>
      <p:sp>
        <p:nvSpPr>
          <p:cNvPr id="144" name="Google Shape;144;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1pPr>
            <a:lvl2pPr lvl="1"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2pPr>
            <a:lvl3pPr lvl="2"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3pPr>
            <a:lvl4pPr lvl="3"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4pPr>
            <a:lvl5pPr lvl="4"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5pPr>
            <a:lvl6pPr lvl="5"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6pPr>
            <a:lvl7pPr lvl="6"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7pPr>
            <a:lvl8pPr lvl="7"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8pPr>
            <a:lvl9pPr lvl="8"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9pPr>
          </a:lstStyle>
          <a:p/>
        </p:txBody>
      </p:sp>
      <p:sp>
        <p:nvSpPr>
          <p:cNvPr id="145" name="Google Shape;145;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algn="l">
              <a:lnSpc>
                <a:spcPct val="115000"/>
              </a:lnSpc>
              <a:spcBef>
                <a:spcPts val="0"/>
              </a:spcBef>
              <a:spcAft>
                <a:spcPts val="0"/>
              </a:spcAft>
              <a:buClr>
                <a:schemeClr val="dk2"/>
              </a:buClr>
              <a:buSzPts val="1800"/>
              <a:buFont typeface="Nunito"/>
              <a:buChar char="●"/>
              <a:defRPr b="0" i="0" sz="1800" u="none" cap="none" strike="noStrike">
                <a:solidFill>
                  <a:schemeClr val="dk2"/>
                </a:solidFill>
                <a:latin typeface="Nunito"/>
                <a:ea typeface="Nunito"/>
                <a:cs typeface="Nunito"/>
                <a:sym typeface="Nunito"/>
              </a:defRPr>
            </a:lvl1pPr>
            <a:lvl2pPr indent="-317500" lvl="1" marL="9144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2pPr>
            <a:lvl3pPr indent="-317500" lvl="2" marL="13716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3pPr>
            <a:lvl4pPr indent="-317500" lvl="3" marL="18288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4pPr>
            <a:lvl5pPr indent="-317500" lvl="4" marL="22860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5pPr>
            <a:lvl6pPr indent="-317500" lvl="5" marL="27432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6pPr>
            <a:lvl7pPr indent="-317500" lvl="6" marL="32004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7pPr>
            <a:lvl8pPr indent="-317500" lvl="7" marL="3657600" marR="0" algn="l">
              <a:lnSpc>
                <a:spcPct val="115000"/>
              </a:lnSpc>
              <a:spcBef>
                <a:spcPts val="10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8pPr>
            <a:lvl9pPr indent="-317500" lvl="8" marL="4114800" marR="0" algn="l">
              <a:lnSpc>
                <a:spcPct val="115000"/>
              </a:lnSpc>
              <a:spcBef>
                <a:spcPts val="1000"/>
              </a:spcBef>
              <a:spcAft>
                <a:spcPts val="1000"/>
              </a:spcAft>
              <a:buClr>
                <a:schemeClr val="dk2"/>
              </a:buClr>
              <a:buSzPts val="1400"/>
              <a:buFont typeface="Nunito"/>
              <a:buChar char="■"/>
              <a:defRPr b="0" i="0" sz="1400" u="none" cap="none" strike="noStrike">
                <a:solidFill>
                  <a:schemeClr val="dk2"/>
                </a:solidFill>
                <a:latin typeface="Nunito"/>
                <a:ea typeface="Nunito"/>
                <a:cs typeface="Nunito"/>
                <a:sym typeface="Nunito"/>
              </a:defRPr>
            </a:lvl9pPr>
          </a:lstStyle>
          <a:p/>
        </p:txBody>
      </p:sp>
      <p:sp>
        <p:nvSpPr>
          <p:cNvPr id="146" name="Google Shape;146;p28"/>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32" name="Shape 232"/>
        <p:cNvGrpSpPr/>
        <p:nvPr/>
      </p:nvGrpSpPr>
      <p:grpSpPr>
        <a:xfrm>
          <a:off x="0" y="0"/>
          <a:ext cx="0" cy="0"/>
          <a:chOff x="0" y="0"/>
          <a:chExt cx="0" cy="0"/>
        </a:xfrm>
      </p:grpSpPr>
      <p:sp>
        <p:nvSpPr>
          <p:cNvPr id="233" name="Google Shape;233;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1pPr>
            <a:lvl2pPr lvl="1">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2pPr>
            <a:lvl3pPr lvl="2">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3pPr>
            <a:lvl4pPr lvl="3">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4pPr>
            <a:lvl5pPr lvl="4">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5pPr>
            <a:lvl6pPr lvl="5">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6pPr>
            <a:lvl7pPr lvl="6">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7pPr>
            <a:lvl8pPr lvl="7">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8pPr>
            <a:lvl9pPr lvl="8">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9pPr>
          </a:lstStyle>
          <a:p/>
        </p:txBody>
      </p:sp>
      <p:sp>
        <p:nvSpPr>
          <p:cNvPr id="234" name="Google Shape;234;p4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Nunito"/>
              <a:buChar char="●"/>
              <a:defRPr sz="1800">
                <a:solidFill>
                  <a:schemeClr val="dk2"/>
                </a:solidFill>
                <a:latin typeface="Nunito"/>
                <a:ea typeface="Nunito"/>
                <a:cs typeface="Nunito"/>
                <a:sym typeface="Nunito"/>
              </a:defRPr>
            </a:lvl1pPr>
            <a:lvl2pPr indent="-317500" lvl="1" marL="9144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2pPr>
            <a:lvl3pPr indent="-317500" lvl="2" marL="13716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3pPr>
            <a:lvl4pPr indent="-317500" lvl="3" marL="18288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4pPr>
            <a:lvl5pPr indent="-317500" lvl="4" marL="22860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5pPr>
            <a:lvl6pPr indent="-317500" lvl="5" marL="27432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6pPr>
            <a:lvl7pPr indent="-317500" lvl="6" marL="32004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7pPr>
            <a:lvl8pPr indent="-317500" lvl="7" marL="36576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8pPr>
            <a:lvl9pPr indent="-317500" lvl="8" marL="4114800">
              <a:lnSpc>
                <a:spcPct val="115000"/>
              </a:lnSpc>
              <a:spcBef>
                <a:spcPts val="1600"/>
              </a:spcBef>
              <a:spcAft>
                <a:spcPts val="1600"/>
              </a:spcAft>
              <a:buClr>
                <a:schemeClr val="dk2"/>
              </a:buClr>
              <a:buSzPts val="1400"/>
              <a:buFont typeface="Nunito"/>
              <a:buChar char="■"/>
              <a:defRPr>
                <a:solidFill>
                  <a:schemeClr val="dk2"/>
                </a:solidFill>
                <a:latin typeface="Nunito"/>
                <a:ea typeface="Nunito"/>
                <a:cs typeface="Nunito"/>
                <a:sym typeface="Nunito"/>
              </a:defRPr>
            </a:lvl9pPr>
          </a:lstStyle>
          <a:p/>
        </p:txBody>
      </p:sp>
      <p:sp>
        <p:nvSpPr>
          <p:cNvPr id="235" name="Google Shape;235;p44"/>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lvl="0" algn="r">
              <a:buNone/>
              <a:defRPr sz="1200">
                <a:solidFill>
                  <a:srgbClr val="888888"/>
                </a:solidFill>
                <a:latin typeface="Nunito"/>
                <a:ea typeface="Nunito"/>
                <a:cs typeface="Nunito"/>
                <a:sym typeface="Nunito"/>
              </a:defRPr>
            </a:lvl1pPr>
            <a:lvl2pPr lvl="1" algn="r">
              <a:buNone/>
              <a:defRPr sz="1200">
                <a:solidFill>
                  <a:srgbClr val="888888"/>
                </a:solidFill>
                <a:latin typeface="Nunito"/>
                <a:ea typeface="Nunito"/>
                <a:cs typeface="Nunito"/>
                <a:sym typeface="Nunito"/>
              </a:defRPr>
            </a:lvl2pPr>
            <a:lvl3pPr lvl="2" algn="r">
              <a:buNone/>
              <a:defRPr sz="1200">
                <a:solidFill>
                  <a:srgbClr val="888888"/>
                </a:solidFill>
                <a:latin typeface="Nunito"/>
                <a:ea typeface="Nunito"/>
                <a:cs typeface="Nunito"/>
                <a:sym typeface="Nunito"/>
              </a:defRPr>
            </a:lvl3pPr>
            <a:lvl4pPr lvl="3" algn="r">
              <a:buNone/>
              <a:defRPr sz="1200">
                <a:solidFill>
                  <a:srgbClr val="888888"/>
                </a:solidFill>
                <a:latin typeface="Nunito"/>
                <a:ea typeface="Nunito"/>
                <a:cs typeface="Nunito"/>
                <a:sym typeface="Nunito"/>
              </a:defRPr>
            </a:lvl4pPr>
            <a:lvl5pPr lvl="4" algn="r">
              <a:buNone/>
              <a:defRPr sz="1200">
                <a:solidFill>
                  <a:srgbClr val="888888"/>
                </a:solidFill>
                <a:latin typeface="Nunito"/>
                <a:ea typeface="Nunito"/>
                <a:cs typeface="Nunito"/>
                <a:sym typeface="Nunito"/>
              </a:defRPr>
            </a:lvl5pPr>
            <a:lvl6pPr lvl="5" algn="r">
              <a:buNone/>
              <a:defRPr sz="1200">
                <a:solidFill>
                  <a:srgbClr val="888888"/>
                </a:solidFill>
                <a:latin typeface="Nunito"/>
                <a:ea typeface="Nunito"/>
                <a:cs typeface="Nunito"/>
                <a:sym typeface="Nunito"/>
              </a:defRPr>
            </a:lvl6pPr>
            <a:lvl7pPr lvl="6" algn="r">
              <a:buNone/>
              <a:defRPr sz="1200">
                <a:solidFill>
                  <a:srgbClr val="888888"/>
                </a:solidFill>
                <a:latin typeface="Nunito"/>
                <a:ea typeface="Nunito"/>
                <a:cs typeface="Nunito"/>
                <a:sym typeface="Nunito"/>
              </a:defRPr>
            </a:lvl7pPr>
            <a:lvl8pPr lvl="7" algn="r">
              <a:buNone/>
              <a:defRPr sz="1200">
                <a:solidFill>
                  <a:srgbClr val="888888"/>
                </a:solidFill>
                <a:latin typeface="Nunito"/>
                <a:ea typeface="Nunito"/>
                <a:cs typeface="Nunito"/>
                <a:sym typeface="Nunito"/>
              </a:defRPr>
            </a:lvl8pPr>
            <a:lvl9pPr lvl="8" algn="r">
              <a:buNone/>
              <a:defRPr sz="1200">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37" name="Shape 337"/>
        <p:cNvGrpSpPr/>
        <p:nvPr/>
      </p:nvGrpSpPr>
      <p:grpSpPr>
        <a:xfrm>
          <a:off x="0" y="0"/>
          <a:ext cx="0" cy="0"/>
          <a:chOff x="0" y="0"/>
          <a:chExt cx="0" cy="0"/>
        </a:xfrm>
      </p:grpSpPr>
      <p:sp>
        <p:nvSpPr>
          <p:cNvPr id="338" name="Google Shape;338;p6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339" name="Google Shape;339;p6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Nunito"/>
              <a:buChar char="●"/>
              <a:defRPr sz="1800">
                <a:solidFill>
                  <a:schemeClr val="dk2"/>
                </a:solidFill>
                <a:latin typeface="Nunito"/>
                <a:ea typeface="Nunito"/>
                <a:cs typeface="Nunito"/>
                <a:sym typeface="Nunito"/>
              </a:defRPr>
            </a:lvl1pPr>
            <a:lvl2pPr indent="-317500" lvl="1" marL="9144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2pPr>
            <a:lvl3pPr indent="-317500" lvl="2" marL="13716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3pPr>
            <a:lvl4pPr indent="-317500" lvl="3" marL="18288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4pPr>
            <a:lvl5pPr indent="-317500" lvl="4" marL="22860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5pPr>
            <a:lvl6pPr indent="-317500" lvl="5" marL="27432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6pPr>
            <a:lvl7pPr indent="-317500" lvl="6" marL="32004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7pPr>
            <a:lvl8pPr indent="-317500" lvl="7" marL="3657600">
              <a:lnSpc>
                <a:spcPct val="115000"/>
              </a:lnSpc>
              <a:spcBef>
                <a:spcPts val="1600"/>
              </a:spcBef>
              <a:spcAft>
                <a:spcPts val="0"/>
              </a:spcAft>
              <a:buClr>
                <a:schemeClr val="dk2"/>
              </a:buClr>
              <a:buSzPts val="1400"/>
              <a:buFont typeface="Nunito"/>
              <a:buChar char="○"/>
              <a:defRPr sz="1400">
                <a:solidFill>
                  <a:schemeClr val="dk2"/>
                </a:solidFill>
                <a:latin typeface="Nunito"/>
                <a:ea typeface="Nunito"/>
                <a:cs typeface="Nunito"/>
                <a:sym typeface="Nunito"/>
              </a:defRPr>
            </a:lvl8pPr>
            <a:lvl9pPr indent="-317500" lvl="8" marL="4114800">
              <a:lnSpc>
                <a:spcPct val="115000"/>
              </a:lnSpc>
              <a:spcBef>
                <a:spcPts val="1600"/>
              </a:spcBef>
              <a:spcAft>
                <a:spcPts val="1600"/>
              </a:spcAft>
              <a:buClr>
                <a:schemeClr val="dk2"/>
              </a:buClr>
              <a:buSzPts val="1400"/>
              <a:buFont typeface="Nunito"/>
              <a:buChar char="■"/>
              <a:defRPr sz="1400">
                <a:solidFill>
                  <a:schemeClr val="dk2"/>
                </a:solidFill>
                <a:latin typeface="Nunito"/>
                <a:ea typeface="Nunito"/>
                <a:cs typeface="Nunito"/>
                <a:sym typeface="Nunito"/>
              </a:defRPr>
            </a:lvl9pPr>
          </a:lstStyle>
          <a:p/>
        </p:txBody>
      </p:sp>
      <p:sp>
        <p:nvSpPr>
          <p:cNvPr id="340" name="Google Shape;340;p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92" name="Shape 392"/>
        <p:cNvGrpSpPr/>
        <p:nvPr/>
      </p:nvGrpSpPr>
      <p:grpSpPr>
        <a:xfrm>
          <a:off x="0" y="0"/>
          <a:ext cx="0" cy="0"/>
          <a:chOff x="0" y="0"/>
          <a:chExt cx="0" cy="0"/>
        </a:xfrm>
      </p:grpSpPr>
      <p:sp>
        <p:nvSpPr>
          <p:cNvPr id="393" name="Google Shape;393;p7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1pPr>
            <a:lvl2pPr lvl="1">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2pPr>
            <a:lvl3pPr lvl="2">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3pPr>
            <a:lvl4pPr lvl="3">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4pPr>
            <a:lvl5pPr lvl="4">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5pPr>
            <a:lvl6pPr lvl="5">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6pPr>
            <a:lvl7pPr lvl="6">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7pPr>
            <a:lvl8pPr lvl="7">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8pPr>
            <a:lvl9pPr lvl="8">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9pPr>
          </a:lstStyle>
          <a:p/>
        </p:txBody>
      </p:sp>
      <p:sp>
        <p:nvSpPr>
          <p:cNvPr id="394" name="Google Shape;394;p7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Nunito"/>
              <a:buChar char="●"/>
              <a:defRPr sz="1800">
                <a:solidFill>
                  <a:schemeClr val="dk2"/>
                </a:solidFill>
                <a:latin typeface="Nunito"/>
                <a:ea typeface="Nunito"/>
                <a:cs typeface="Nunito"/>
                <a:sym typeface="Nunito"/>
              </a:defRPr>
            </a:lvl1pPr>
            <a:lvl2pPr indent="-317500" lvl="1" marL="9144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2pPr>
            <a:lvl3pPr indent="-317500" lvl="2" marL="13716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3pPr>
            <a:lvl4pPr indent="-317500" lvl="3" marL="18288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4pPr>
            <a:lvl5pPr indent="-317500" lvl="4" marL="22860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5pPr>
            <a:lvl6pPr indent="-317500" lvl="5" marL="27432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6pPr>
            <a:lvl7pPr indent="-317500" lvl="6" marL="32004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7pPr>
            <a:lvl8pPr indent="-317500" lvl="7" marL="3657600">
              <a:lnSpc>
                <a:spcPct val="115000"/>
              </a:lnSpc>
              <a:spcBef>
                <a:spcPts val="1000"/>
              </a:spcBef>
              <a:spcAft>
                <a:spcPts val="0"/>
              </a:spcAft>
              <a:buClr>
                <a:schemeClr val="dk2"/>
              </a:buClr>
              <a:buSzPts val="1400"/>
              <a:buFont typeface="Nunito"/>
              <a:buChar char="○"/>
              <a:defRPr>
                <a:solidFill>
                  <a:schemeClr val="dk2"/>
                </a:solidFill>
                <a:latin typeface="Nunito"/>
                <a:ea typeface="Nunito"/>
                <a:cs typeface="Nunito"/>
                <a:sym typeface="Nunito"/>
              </a:defRPr>
            </a:lvl8pPr>
            <a:lvl9pPr indent="-317500" lvl="8" marL="4114800">
              <a:lnSpc>
                <a:spcPct val="115000"/>
              </a:lnSpc>
              <a:spcBef>
                <a:spcPts val="1000"/>
              </a:spcBef>
              <a:spcAft>
                <a:spcPts val="1000"/>
              </a:spcAft>
              <a:buClr>
                <a:schemeClr val="dk2"/>
              </a:buClr>
              <a:buSzPts val="1400"/>
              <a:buFont typeface="Nunito"/>
              <a:buChar char="■"/>
              <a:defRPr>
                <a:solidFill>
                  <a:schemeClr val="dk2"/>
                </a:solidFill>
                <a:latin typeface="Nunito"/>
                <a:ea typeface="Nunito"/>
                <a:cs typeface="Nunito"/>
                <a:sym typeface="Nunito"/>
              </a:defRPr>
            </a:lvl9pPr>
          </a:lstStyle>
          <a:p/>
        </p:txBody>
      </p:sp>
      <p:sp>
        <p:nvSpPr>
          <p:cNvPr id="395" name="Google Shape;395;p76"/>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lvl="0" algn="r">
              <a:buNone/>
              <a:defRPr sz="1200">
                <a:solidFill>
                  <a:srgbClr val="888888"/>
                </a:solidFill>
                <a:latin typeface="Nunito"/>
                <a:ea typeface="Nunito"/>
                <a:cs typeface="Nunito"/>
                <a:sym typeface="Nunito"/>
              </a:defRPr>
            </a:lvl1pPr>
            <a:lvl2pPr lvl="1" algn="r">
              <a:buNone/>
              <a:defRPr sz="1200">
                <a:solidFill>
                  <a:srgbClr val="888888"/>
                </a:solidFill>
                <a:latin typeface="Nunito"/>
                <a:ea typeface="Nunito"/>
                <a:cs typeface="Nunito"/>
                <a:sym typeface="Nunito"/>
              </a:defRPr>
            </a:lvl2pPr>
            <a:lvl3pPr lvl="2" algn="r">
              <a:buNone/>
              <a:defRPr sz="1200">
                <a:solidFill>
                  <a:srgbClr val="888888"/>
                </a:solidFill>
                <a:latin typeface="Nunito"/>
                <a:ea typeface="Nunito"/>
                <a:cs typeface="Nunito"/>
                <a:sym typeface="Nunito"/>
              </a:defRPr>
            </a:lvl3pPr>
            <a:lvl4pPr lvl="3" algn="r">
              <a:buNone/>
              <a:defRPr sz="1200">
                <a:solidFill>
                  <a:srgbClr val="888888"/>
                </a:solidFill>
                <a:latin typeface="Nunito"/>
                <a:ea typeface="Nunito"/>
                <a:cs typeface="Nunito"/>
                <a:sym typeface="Nunito"/>
              </a:defRPr>
            </a:lvl4pPr>
            <a:lvl5pPr lvl="4" algn="r">
              <a:buNone/>
              <a:defRPr sz="1200">
                <a:solidFill>
                  <a:srgbClr val="888888"/>
                </a:solidFill>
                <a:latin typeface="Nunito"/>
                <a:ea typeface="Nunito"/>
                <a:cs typeface="Nunito"/>
                <a:sym typeface="Nunito"/>
              </a:defRPr>
            </a:lvl5pPr>
            <a:lvl6pPr lvl="5" algn="r">
              <a:buNone/>
              <a:defRPr sz="1200">
                <a:solidFill>
                  <a:srgbClr val="888888"/>
                </a:solidFill>
                <a:latin typeface="Nunito"/>
                <a:ea typeface="Nunito"/>
                <a:cs typeface="Nunito"/>
                <a:sym typeface="Nunito"/>
              </a:defRPr>
            </a:lvl6pPr>
            <a:lvl7pPr lvl="6" algn="r">
              <a:buNone/>
              <a:defRPr sz="1200">
                <a:solidFill>
                  <a:srgbClr val="888888"/>
                </a:solidFill>
                <a:latin typeface="Nunito"/>
                <a:ea typeface="Nunito"/>
                <a:cs typeface="Nunito"/>
                <a:sym typeface="Nunito"/>
              </a:defRPr>
            </a:lvl7pPr>
            <a:lvl8pPr lvl="7" algn="r">
              <a:buNone/>
              <a:defRPr sz="1200">
                <a:solidFill>
                  <a:srgbClr val="888888"/>
                </a:solidFill>
                <a:latin typeface="Nunito"/>
                <a:ea typeface="Nunito"/>
                <a:cs typeface="Nunito"/>
                <a:sym typeface="Nunito"/>
              </a:defRPr>
            </a:lvl8pPr>
            <a:lvl9pPr lvl="8" algn="r">
              <a:buNone/>
              <a:defRPr sz="1200">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481" name="Shape 481"/>
        <p:cNvGrpSpPr/>
        <p:nvPr/>
      </p:nvGrpSpPr>
      <p:grpSpPr>
        <a:xfrm>
          <a:off x="0" y="0"/>
          <a:ext cx="0" cy="0"/>
          <a:chOff x="0" y="0"/>
          <a:chExt cx="0" cy="0"/>
        </a:xfrm>
      </p:grpSpPr>
      <p:sp>
        <p:nvSpPr>
          <p:cNvPr id="482" name="Google Shape;482;p9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1pPr>
            <a:lvl2pPr lvl="1"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2pPr>
            <a:lvl3pPr lvl="2"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3pPr>
            <a:lvl4pPr lvl="3"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4pPr>
            <a:lvl5pPr lvl="4"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5pPr>
            <a:lvl6pPr lvl="5"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6pPr>
            <a:lvl7pPr lvl="6"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7pPr>
            <a:lvl8pPr lvl="7"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8pPr>
            <a:lvl9pPr lvl="8"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9pPr>
          </a:lstStyle>
          <a:p/>
        </p:txBody>
      </p:sp>
      <p:sp>
        <p:nvSpPr>
          <p:cNvPr id="483" name="Google Shape;483;p9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algn="l">
              <a:lnSpc>
                <a:spcPct val="115000"/>
              </a:lnSpc>
              <a:spcBef>
                <a:spcPts val="0"/>
              </a:spcBef>
              <a:spcAft>
                <a:spcPts val="0"/>
              </a:spcAft>
              <a:buClr>
                <a:schemeClr val="dk2"/>
              </a:buClr>
              <a:buSzPts val="1800"/>
              <a:buFont typeface="Nunito"/>
              <a:buChar char="●"/>
              <a:defRPr b="0" i="0" sz="1800" u="none" cap="none" strike="noStrike">
                <a:solidFill>
                  <a:schemeClr val="dk2"/>
                </a:solidFill>
                <a:latin typeface="Nunito"/>
                <a:ea typeface="Nunito"/>
                <a:cs typeface="Nunito"/>
                <a:sym typeface="Nunito"/>
              </a:defRPr>
            </a:lvl1pPr>
            <a:lvl2pPr indent="-317500" lvl="1" marL="914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2pPr>
            <a:lvl3pPr indent="-317500" lvl="2" marL="1371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3pPr>
            <a:lvl4pPr indent="-317500" lvl="3" marL="18288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4pPr>
            <a:lvl5pPr indent="-317500" lvl="4" marL="22860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5pPr>
            <a:lvl6pPr indent="-317500" lvl="5" marL="27432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6pPr>
            <a:lvl7pPr indent="-317500" lvl="6" marL="3200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7pPr>
            <a:lvl8pPr indent="-317500" lvl="7" marL="3657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8pPr>
            <a:lvl9pPr indent="-317500" lvl="8" marL="4114800" marR="0" algn="l">
              <a:lnSpc>
                <a:spcPct val="115000"/>
              </a:lnSpc>
              <a:spcBef>
                <a:spcPts val="1600"/>
              </a:spcBef>
              <a:spcAft>
                <a:spcPts val="1600"/>
              </a:spcAft>
              <a:buClr>
                <a:schemeClr val="dk2"/>
              </a:buClr>
              <a:buSzPts val="1400"/>
              <a:buFont typeface="Nunito"/>
              <a:buChar char="■"/>
              <a:defRPr b="0" i="0" sz="1400" u="none" cap="none" strike="noStrike">
                <a:solidFill>
                  <a:schemeClr val="dk2"/>
                </a:solidFill>
                <a:latin typeface="Nunito"/>
                <a:ea typeface="Nunito"/>
                <a:cs typeface="Nunito"/>
                <a:sym typeface="Nunito"/>
              </a:defRPr>
            </a:lvl9pPr>
          </a:lstStyle>
          <a:p/>
        </p:txBody>
      </p:sp>
      <p:sp>
        <p:nvSpPr>
          <p:cNvPr id="484" name="Google Shape;484;p92"/>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80" name="Shape 580"/>
        <p:cNvGrpSpPr/>
        <p:nvPr/>
      </p:nvGrpSpPr>
      <p:grpSpPr>
        <a:xfrm>
          <a:off x="0" y="0"/>
          <a:ext cx="0" cy="0"/>
          <a:chOff x="0" y="0"/>
          <a:chExt cx="0" cy="0"/>
        </a:xfrm>
      </p:grpSpPr>
      <p:sp>
        <p:nvSpPr>
          <p:cNvPr id="581" name="Google Shape;581;p10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1pPr>
            <a:lvl2pPr lvl="1"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2pPr>
            <a:lvl3pPr lvl="2"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3pPr>
            <a:lvl4pPr lvl="3"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4pPr>
            <a:lvl5pPr lvl="4"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5pPr>
            <a:lvl6pPr lvl="5"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6pPr>
            <a:lvl7pPr lvl="6"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7pPr>
            <a:lvl8pPr lvl="7"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8pPr>
            <a:lvl9pPr lvl="8" marR="0" algn="l">
              <a:lnSpc>
                <a:spcPct val="100000"/>
              </a:lnSpc>
              <a:spcBef>
                <a:spcPts val="0"/>
              </a:spcBef>
              <a:spcAft>
                <a:spcPts val="0"/>
              </a:spcAft>
              <a:buClr>
                <a:schemeClr val="dk1"/>
              </a:buClr>
              <a:buSzPts val="2800"/>
              <a:buFont typeface="Nunito"/>
              <a:buNone/>
              <a:defRPr b="0" i="0" sz="2800" u="none" cap="none" strike="noStrike">
                <a:solidFill>
                  <a:schemeClr val="dk1"/>
                </a:solidFill>
                <a:latin typeface="Nunito"/>
                <a:ea typeface="Nunito"/>
                <a:cs typeface="Nunito"/>
                <a:sym typeface="Nunito"/>
              </a:defRPr>
            </a:lvl9pPr>
          </a:lstStyle>
          <a:p/>
        </p:txBody>
      </p:sp>
      <p:sp>
        <p:nvSpPr>
          <p:cNvPr id="582" name="Google Shape;582;p10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algn="l">
              <a:lnSpc>
                <a:spcPct val="115000"/>
              </a:lnSpc>
              <a:spcBef>
                <a:spcPts val="0"/>
              </a:spcBef>
              <a:spcAft>
                <a:spcPts val="0"/>
              </a:spcAft>
              <a:buClr>
                <a:schemeClr val="dk2"/>
              </a:buClr>
              <a:buSzPts val="1800"/>
              <a:buFont typeface="Nunito"/>
              <a:buChar char="●"/>
              <a:defRPr b="0" i="0" sz="1800" u="none" cap="none" strike="noStrike">
                <a:solidFill>
                  <a:schemeClr val="dk2"/>
                </a:solidFill>
                <a:latin typeface="Nunito"/>
                <a:ea typeface="Nunito"/>
                <a:cs typeface="Nunito"/>
                <a:sym typeface="Nunito"/>
              </a:defRPr>
            </a:lvl1pPr>
            <a:lvl2pPr indent="-317500" lvl="1" marL="914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2pPr>
            <a:lvl3pPr indent="-317500" lvl="2" marL="1371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3pPr>
            <a:lvl4pPr indent="-317500" lvl="3" marL="18288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4pPr>
            <a:lvl5pPr indent="-317500" lvl="4" marL="22860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5pPr>
            <a:lvl6pPr indent="-317500" lvl="5" marL="27432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6pPr>
            <a:lvl7pPr indent="-317500" lvl="6" marL="32004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7pPr>
            <a:lvl8pPr indent="-317500" lvl="7" marL="3657600" marR="0" algn="l">
              <a:lnSpc>
                <a:spcPct val="115000"/>
              </a:lnSpc>
              <a:spcBef>
                <a:spcPts val="1600"/>
              </a:spcBef>
              <a:spcAft>
                <a:spcPts val="0"/>
              </a:spcAft>
              <a:buClr>
                <a:schemeClr val="dk2"/>
              </a:buClr>
              <a:buSzPts val="1400"/>
              <a:buFont typeface="Nunito"/>
              <a:buChar char="○"/>
              <a:defRPr b="0" i="0" sz="1400" u="none" cap="none" strike="noStrike">
                <a:solidFill>
                  <a:schemeClr val="dk2"/>
                </a:solidFill>
                <a:latin typeface="Nunito"/>
                <a:ea typeface="Nunito"/>
                <a:cs typeface="Nunito"/>
                <a:sym typeface="Nunito"/>
              </a:defRPr>
            </a:lvl8pPr>
            <a:lvl9pPr indent="-317500" lvl="8" marL="4114800" marR="0" algn="l">
              <a:lnSpc>
                <a:spcPct val="115000"/>
              </a:lnSpc>
              <a:spcBef>
                <a:spcPts val="1600"/>
              </a:spcBef>
              <a:spcAft>
                <a:spcPts val="1600"/>
              </a:spcAft>
              <a:buClr>
                <a:schemeClr val="dk2"/>
              </a:buClr>
              <a:buSzPts val="1400"/>
              <a:buFont typeface="Nunito"/>
              <a:buChar char="■"/>
              <a:defRPr b="0" i="0" sz="1400" u="none" cap="none" strike="noStrike">
                <a:solidFill>
                  <a:schemeClr val="dk2"/>
                </a:solidFill>
                <a:latin typeface="Nunito"/>
                <a:ea typeface="Nunito"/>
                <a:cs typeface="Nunito"/>
                <a:sym typeface="Nunito"/>
              </a:defRPr>
            </a:lvl9pPr>
          </a:lstStyle>
          <a:p/>
        </p:txBody>
      </p:sp>
      <p:sp>
        <p:nvSpPr>
          <p:cNvPr id="583" name="Google Shape;583;p108"/>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2.png"/><Relationship Id="rId5" Type="http://schemas.openxmlformats.org/officeDocument/2006/relationships/hyperlink" Target="mailto:jonny.coates@asapbio.org" TargetMode="External"/><Relationship Id="rId6" Type="http://schemas.openxmlformats.org/officeDocument/2006/relationships/image" Target="../media/image1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0" Type="http://schemas.openxmlformats.org/officeDocument/2006/relationships/image" Target="../media/image33.png"/><Relationship Id="rId1" Type="http://schemas.openxmlformats.org/officeDocument/2006/relationships/slideLayout" Target="../slideLayouts/slideLayout6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hyperlink" Target="https://github.com/mozilla/fxemoji" TargetMode="External"/><Relationship Id="rId9" Type="http://schemas.openxmlformats.org/officeDocument/2006/relationships/image" Target="../media/image29.png"/><Relationship Id="rId5" Type="http://schemas.openxmlformats.org/officeDocument/2006/relationships/image" Target="../media/image21.png"/><Relationship Id="rId6" Type="http://schemas.openxmlformats.org/officeDocument/2006/relationships/image" Target="../media/image15.png"/><Relationship Id="rId7" Type="http://schemas.openxmlformats.org/officeDocument/2006/relationships/image" Target="../media/image32.png"/><Relationship Id="rId8" Type="http://schemas.openxmlformats.org/officeDocument/2006/relationships/image" Target="../media/image26.png"/></Relationships>
</file>

<file path=ppt/slides/_rels/slide12.xml.rels><?xml version="1.0" encoding="UTF-8" standalone="yes"?><Relationships xmlns="http://schemas.openxmlformats.org/package/2006/relationships"><Relationship Id="rId11" Type="http://schemas.openxmlformats.org/officeDocument/2006/relationships/image" Target="../media/image33.png"/><Relationship Id="rId10" Type="http://schemas.openxmlformats.org/officeDocument/2006/relationships/image" Target="../media/image29.png"/><Relationship Id="rId1" Type="http://schemas.openxmlformats.org/officeDocument/2006/relationships/slideLayout" Target="../slideLayouts/slideLayout61.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hyperlink" Target="https://github.com/mozilla/fxemoji" TargetMode="External"/><Relationship Id="rId9" Type="http://schemas.openxmlformats.org/officeDocument/2006/relationships/image" Target="../media/image26.png"/><Relationship Id="rId5" Type="http://schemas.openxmlformats.org/officeDocument/2006/relationships/image" Target="../media/image21.png"/><Relationship Id="rId6" Type="http://schemas.openxmlformats.org/officeDocument/2006/relationships/image" Target="../media/image15.png"/><Relationship Id="rId7" Type="http://schemas.openxmlformats.org/officeDocument/2006/relationships/image" Target="../media/image34.png"/><Relationship Id="rId8"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0" Type="http://schemas.openxmlformats.org/officeDocument/2006/relationships/hyperlink" Target="https://www.cochranelibrary.com/cdsr/doi/10.1002/14651858.MR000016.pub3/full" TargetMode="External"/><Relationship Id="rId11" Type="http://schemas.openxmlformats.org/officeDocument/2006/relationships/hyperlink" Target="https://pubmed.ncbi.nlm.nih.gov/10960059/" TargetMode="External"/><Relationship Id="rId10" Type="http://schemas.openxmlformats.org/officeDocument/2006/relationships/hyperlink" Target="https://pmc.ncbi.nlm.nih.gov/articles/PMC9594632/" TargetMode="External"/><Relationship Id="rId13" Type="http://schemas.openxmlformats.org/officeDocument/2006/relationships/hyperlink" Target="https://pubmed.ncbi.nlm.nih.gov/9676667/" TargetMode="External"/><Relationship Id="rId12" Type="http://schemas.openxmlformats.org/officeDocument/2006/relationships/hyperlink" Target="https://pubmed.ncbi.nlm.nih.gov/8182120/" TargetMode="External"/><Relationship Id="rId1" Type="http://schemas.openxmlformats.org/officeDocument/2006/relationships/slideLayout" Target="../slideLayouts/slideLayout87.xml"/><Relationship Id="rId2" Type="http://schemas.openxmlformats.org/officeDocument/2006/relationships/notesSlide" Target="../notesSlides/notesSlide14.xml"/><Relationship Id="rId3" Type="http://schemas.openxmlformats.org/officeDocument/2006/relationships/hyperlink" Target="https://www.youtube.com/watch?v=ugf4UwBnPBI&amp;list=PLHmI4LpxhcZS6PnJKuwyQ8ShvboXGBvxz" TargetMode="External"/><Relationship Id="rId4" Type="http://schemas.openxmlformats.org/officeDocument/2006/relationships/hyperlink" Target="https://www.youtube.com/watch?v=ugf4UwBnPBI&amp;list=PLHmI4LpxhcZS6PnJKuwyQ8ShvboXGBvxz" TargetMode="External"/><Relationship Id="rId9" Type="http://schemas.openxmlformats.org/officeDocument/2006/relationships/hyperlink" Target="https://www.cambridge.org/core/journals/behavioral-and-brain-sciences/article/abs/peerreview-practices-of-psychological-journals-the-fate-of-published-articles-submitted-again/AFE650EB49A6B17992493DE5E49E4431" TargetMode="External"/><Relationship Id="rId15" Type="http://schemas.openxmlformats.org/officeDocument/2006/relationships/hyperlink" Target="https://researchintegrityjournal.biomedcentral.com/articles/10.1186/s41073-021-00118-2" TargetMode="External"/><Relationship Id="rId14" Type="http://schemas.openxmlformats.org/officeDocument/2006/relationships/hyperlink" Target="https://www.ncbi.nlm.nih.gov/pmc/articles/PMC381220/" TargetMode="External"/><Relationship Id="rId17" Type="http://schemas.openxmlformats.org/officeDocument/2006/relationships/hyperlink" Target="https://journals.plos.org/plosone/article?id=10.1371/journal.pone.0166387" TargetMode="External"/><Relationship Id="rId16" Type="http://schemas.openxmlformats.org/officeDocument/2006/relationships/hyperlink" Target="https://www.ncbi.nlm.nih.gov/pmc/articles/PMC1420798/" TargetMode="External"/><Relationship Id="rId5" Type="http://schemas.openxmlformats.org/officeDocument/2006/relationships/hyperlink" Target="https://www.youtube.com/watch?v=ugf4UwBnPBI&amp;list=PLHmI4LpxhcZS6PnJKuwyQ8ShvboXGBvxz" TargetMode="External"/><Relationship Id="rId19" Type="http://schemas.openxmlformats.org/officeDocument/2006/relationships/hyperlink" Target="https://sitn.hms.harvard.edu/flash/2022/peer-review-in-science-the-pains-and-problems/" TargetMode="External"/><Relationship Id="rId6" Type="http://schemas.openxmlformats.org/officeDocument/2006/relationships/hyperlink" Target="https://www.youtube.com/watch?v=ugf4UwBnPBI&amp;list=PLHmI4LpxhcZS6PnJKuwyQ8ShvboXGBvxz" TargetMode="External"/><Relationship Id="rId18" Type="http://schemas.openxmlformats.org/officeDocument/2006/relationships/hyperlink" Target="https://blogs.lse.ac.uk/impactofsocialsciences/2016/12/13/manipulating-the-peer-review-process-why-it-happens-and-how-it-might-be-prevented/" TargetMode="External"/><Relationship Id="rId7" Type="http://schemas.openxmlformats.org/officeDocument/2006/relationships/hyperlink" Target="https://journals.plos.org/plosmedicine/article?id=10.1371/journal.pmed.0020124" TargetMode="External"/><Relationship Id="rId8" Type="http://schemas.openxmlformats.org/officeDocument/2006/relationships/hyperlink" Target="https://f1000research.com/articles/6-1151" TargetMode="External"/></Relationships>
</file>

<file path=ppt/slides/_rels/slide15.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38.png"/><Relationship Id="rId12" Type="http://schemas.openxmlformats.org/officeDocument/2006/relationships/image" Target="../media/image37.png"/><Relationship Id="rId1" Type="http://schemas.openxmlformats.org/officeDocument/2006/relationships/slideLayout" Target="../slideLayouts/slideLayout88.xml"/><Relationship Id="rId2" Type="http://schemas.openxmlformats.org/officeDocument/2006/relationships/notesSlide" Target="../notesSlides/notesSlide15.xml"/><Relationship Id="rId3" Type="http://schemas.openxmlformats.org/officeDocument/2006/relationships/image" Target="../media/image36.png"/><Relationship Id="rId4" Type="http://schemas.openxmlformats.org/officeDocument/2006/relationships/hyperlink" Target="https://github.com/mozilla/fxemoji" TargetMode="External"/><Relationship Id="rId9" Type="http://schemas.openxmlformats.org/officeDocument/2006/relationships/image" Target="../media/image41.png"/><Relationship Id="rId5" Type="http://schemas.openxmlformats.org/officeDocument/2006/relationships/image" Target="../media/image40.png"/><Relationship Id="rId6" Type="http://schemas.openxmlformats.org/officeDocument/2006/relationships/image" Target="../media/image39.png"/><Relationship Id="rId7" Type="http://schemas.openxmlformats.org/officeDocument/2006/relationships/image" Target="../media/image44.png"/><Relationship Id="rId8"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s://www.biorxiv.org/content/10.1101/2024.04.19.590240v1.full" TargetMode="Externa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hyperlink" Target="https://direct.mit.edu/qss/article/1/2/618/96153/The-relationship-between-bioRxiv-preprints" TargetMode="Externa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20.xml"/><Relationship Id="rId3" Type="http://schemas.openxmlformats.org/officeDocument/2006/relationships/hyperlink" Target="https://twitter.com/JohnRInglis/status/1223598414493077505" TargetMode="External"/><Relationship Id="rId4" Type="http://schemas.openxmlformats.org/officeDocument/2006/relationships/hyperlink" Target="https://www.biorxiv.org/content/10.1101/2020.01.30.927871v2" TargetMode="External"/><Relationship Id="rId5" Type="http://schemas.openxmlformats.org/officeDocument/2006/relationships/hyperlink" Target="https://www.statnews.com/2020/02/03/retraction-faulty-coronavirus-paper-good-moment-for-science/" TargetMode="External"/><Relationship Id="rId6" Type="http://schemas.openxmlformats.org/officeDocument/2006/relationships/image" Target="../media/image53.png"/><Relationship Id="rId7" Type="http://schemas.openxmlformats.org/officeDocument/2006/relationships/image" Target="../media/image5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21.xml"/><Relationship Id="rId3"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22.xml"/><Relationship Id="rId3" Type="http://schemas.openxmlformats.org/officeDocument/2006/relationships/image" Target="../media/image50.png"/><Relationship Id="rId4" Type="http://schemas.openxmlformats.org/officeDocument/2006/relationships/hyperlink" Target="https://journals.plos.org/plosone/article?id=10.1371/journal.pone.0189311" TargetMode="External"/><Relationship Id="rId5" Type="http://schemas.openxmlformats.org/officeDocument/2006/relationships/image" Target="../media/image58.png"/><Relationship Id="rId6" Type="http://schemas.openxmlformats.org/officeDocument/2006/relationships/hyperlink" Target="http://asapbio.org/peer-review/summary"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4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4.xml"/><Relationship Id="rId3" Type="http://schemas.openxmlformats.org/officeDocument/2006/relationships/image" Target="../media/image59.png"/></Relationships>
</file>

<file path=ppt/slides/_rels/slide25.xml.rels><?xml version="1.0" encoding="UTF-8" standalone="yes"?><Relationships xmlns="http://schemas.openxmlformats.org/package/2006/relationships"><Relationship Id="rId11" Type="http://schemas.openxmlformats.org/officeDocument/2006/relationships/image" Target="../media/image64.png"/><Relationship Id="rId10" Type="http://schemas.openxmlformats.org/officeDocument/2006/relationships/image" Target="../media/image60.png"/><Relationship Id="rId13" Type="http://schemas.openxmlformats.org/officeDocument/2006/relationships/image" Target="../media/image62.png"/><Relationship Id="rId12" Type="http://schemas.openxmlformats.org/officeDocument/2006/relationships/image" Target="../media/image65.png"/><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51.png"/><Relationship Id="rId4" Type="http://schemas.openxmlformats.org/officeDocument/2006/relationships/image" Target="../media/image57.png"/><Relationship Id="rId9" Type="http://schemas.openxmlformats.org/officeDocument/2006/relationships/image" Target="../media/image54.png"/><Relationship Id="rId15" Type="http://schemas.openxmlformats.org/officeDocument/2006/relationships/image" Target="../media/image71.png"/><Relationship Id="rId14" Type="http://schemas.openxmlformats.org/officeDocument/2006/relationships/image" Target="../media/image83.png"/><Relationship Id="rId16"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56.png"/><Relationship Id="rId7" Type="http://schemas.openxmlformats.org/officeDocument/2006/relationships/image" Target="../media/image61.png"/><Relationship Id="rId8" Type="http://schemas.openxmlformats.org/officeDocument/2006/relationships/image" Target="../media/image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57.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8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60.png"/><Relationship Id="rId4" Type="http://schemas.openxmlformats.org/officeDocument/2006/relationships/image" Target="../media/image64.png"/><Relationship Id="rId5" Type="http://schemas.openxmlformats.org/officeDocument/2006/relationships/image" Target="../media/image6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6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hyperlink" Target="http://peercommunityin.org/" TargetMode="External"/><Relationship Id="rId4" Type="http://schemas.openxmlformats.org/officeDocument/2006/relationships/image" Target="../media/image81.png"/><Relationship Id="rId5" Type="http://schemas.openxmlformats.org/officeDocument/2006/relationships/image" Target="../media/image72.png"/><Relationship Id="rId6" Type="http://schemas.openxmlformats.org/officeDocument/2006/relationships/image" Target="../media/image69.png"/><Relationship Id="rId7" Type="http://schemas.openxmlformats.org/officeDocument/2006/relationships/image" Target="../media/image75.png"/><Relationship Id="rId8" Type="http://schemas.openxmlformats.org/officeDocument/2006/relationships/image" Target="../media/image6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1.xml"/><Relationship Id="rId3" Type="http://schemas.openxmlformats.org/officeDocument/2006/relationships/hyperlink" Target="https://www.coalition-s.org/statement-on-peer-reviewed-publications/" TargetMode="External"/><Relationship Id="rId4" Type="http://schemas.openxmlformats.org/officeDocument/2006/relationships/image" Target="../media/image73.png"/><Relationship Id="rId9" Type="http://schemas.openxmlformats.org/officeDocument/2006/relationships/hyperlink" Target="http://www.embo.org/funding/fellowships-grants-and-career-support/postdoctoral-fellowships/eligibility/" TargetMode="External"/><Relationship Id="rId5" Type="http://schemas.openxmlformats.org/officeDocument/2006/relationships/hyperlink" Target="https://openaccess.gatesfoundation.org/" TargetMode="External"/><Relationship Id="rId6" Type="http://schemas.openxmlformats.org/officeDocument/2006/relationships/image" Target="../media/image78.png"/><Relationship Id="rId7" Type="http://schemas.openxmlformats.org/officeDocument/2006/relationships/hyperlink" Target="https://journals.plos.org/plosbiology/article?id=10.1371/journal.pbio.3000273" TargetMode="External"/><Relationship Id="rId8" Type="http://schemas.openxmlformats.org/officeDocument/2006/relationships/image" Target="../media/image7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5.xml"/><Relationship Id="rId2" Type="http://schemas.openxmlformats.org/officeDocument/2006/relationships/notesSlide" Target="../notesSlides/notesSlide32.xml"/><Relationship Id="rId3" Type="http://schemas.openxmlformats.org/officeDocument/2006/relationships/image" Target="../media/image99.png"/><Relationship Id="rId4" Type="http://schemas.openxmlformats.org/officeDocument/2006/relationships/image" Target="../media/image74.png"/><Relationship Id="rId5" Type="http://schemas.openxmlformats.org/officeDocument/2006/relationships/image" Target="../media/image79.png"/><Relationship Id="rId6" Type="http://schemas.openxmlformats.org/officeDocument/2006/relationships/image" Target="../media/image77.png"/><Relationship Id="rId7" Type="http://schemas.openxmlformats.org/officeDocument/2006/relationships/image" Target="../media/image8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39.png"/><Relationship Id="rId10" Type="http://schemas.openxmlformats.org/officeDocument/2006/relationships/image" Target="../media/image92.png"/><Relationship Id="rId12" Type="http://schemas.openxmlformats.org/officeDocument/2006/relationships/image" Target="../media/image36.png"/><Relationship Id="rId1" Type="http://schemas.openxmlformats.org/officeDocument/2006/relationships/slideLayout" Target="../slideLayouts/slideLayout68.xml"/><Relationship Id="rId2" Type="http://schemas.openxmlformats.org/officeDocument/2006/relationships/notesSlide" Target="../notesSlides/notesSlide34.xml"/><Relationship Id="rId3" Type="http://schemas.openxmlformats.org/officeDocument/2006/relationships/image" Target="../media/image60.png"/><Relationship Id="rId4" Type="http://schemas.openxmlformats.org/officeDocument/2006/relationships/image" Target="../media/image80.png"/><Relationship Id="rId9" Type="http://schemas.openxmlformats.org/officeDocument/2006/relationships/image" Target="../media/image89.png"/><Relationship Id="rId5" Type="http://schemas.openxmlformats.org/officeDocument/2006/relationships/image" Target="../media/image70.png"/><Relationship Id="rId6" Type="http://schemas.openxmlformats.org/officeDocument/2006/relationships/image" Target="../media/image85.png"/><Relationship Id="rId7" Type="http://schemas.openxmlformats.org/officeDocument/2006/relationships/image" Target="../media/image66.png"/><Relationship Id="rId8" Type="http://schemas.openxmlformats.org/officeDocument/2006/relationships/image" Target="../media/image8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35.xml"/><Relationship Id="rId3" Type="http://schemas.openxmlformats.org/officeDocument/2006/relationships/image" Target="../media/image9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6.xml"/><Relationship Id="rId3" Type="http://schemas.openxmlformats.org/officeDocument/2006/relationships/image" Target="../media/image120.png"/><Relationship Id="rId4" Type="http://schemas.openxmlformats.org/officeDocument/2006/relationships/hyperlink" Target="https://journals.plos.org/plosbiology/article?id=10.1371/journal.pbio.3002234" TargetMode="External"/><Relationship Id="rId5" Type="http://schemas.openxmlformats.org/officeDocument/2006/relationships/image" Target="../media/image10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7.xml"/><Relationship Id="rId3" Type="http://schemas.openxmlformats.org/officeDocument/2006/relationships/image" Target="../media/image11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9.xml"/><Relationship Id="rId3" Type="http://schemas.openxmlformats.org/officeDocument/2006/relationships/image" Target="../media/image94.png"/><Relationship Id="rId4" Type="http://schemas.openxmlformats.org/officeDocument/2006/relationships/hyperlink" Target="https://elifesciences.org/articles/48425#s2" TargetMode="External"/><Relationship Id="rId5" Type="http://schemas.openxmlformats.org/officeDocument/2006/relationships/image" Target="../media/image9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40.xml"/><Relationship Id="rId3" Type="http://schemas.openxmlformats.org/officeDocument/2006/relationships/hyperlink" Target="https://journals.plos.org/plosone/article?id=10.1371/journal.pone.0005738" TargetMode="External"/><Relationship Id="rId4" Type="http://schemas.openxmlformats.org/officeDocument/2006/relationships/hyperlink" Target="https://journals.plos.org/plosone/article?id=10.1371/journal.pone.0263023#sec008" TargetMode="External"/><Relationship Id="rId5" Type="http://schemas.openxmlformats.org/officeDocument/2006/relationships/image" Target="../media/image87.png"/><Relationship Id="rId6" Type="http://schemas.openxmlformats.org/officeDocument/2006/relationships/image" Target="../media/image9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1.xml"/><Relationship Id="rId3" Type="http://schemas.openxmlformats.org/officeDocument/2006/relationships/image" Target="../media/image102.png"/><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2.xml"/><Relationship Id="rId3" Type="http://schemas.openxmlformats.org/officeDocument/2006/relationships/image" Target="../media/image97.png"/><Relationship Id="rId4" Type="http://schemas.openxmlformats.org/officeDocument/2006/relationships/image" Target="../media/image105.png"/><Relationship Id="rId5" Type="http://schemas.openxmlformats.org/officeDocument/2006/relationships/image" Target="../media/image9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3.xml"/><Relationship Id="rId3" Type="http://schemas.openxmlformats.org/officeDocument/2006/relationships/image" Target="../media/image110.png"/><Relationship Id="rId4" Type="http://schemas.openxmlformats.org/officeDocument/2006/relationships/hyperlink" Target="https://www.pewresearch.org/science/2023/11/14/americans-trust-in-scientists-positive-views-of-science-continue-to-decline/" TargetMode="External"/><Relationship Id="rId5" Type="http://schemas.openxmlformats.org/officeDocument/2006/relationships/image" Target="../media/image10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4.xml"/><Relationship Id="rId3" Type="http://schemas.openxmlformats.org/officeDocument/2006/relationships/image" Target="../media/image96.png"/><Relationship Id="rId4" Type="http://schemas.openxmlformats.org/officeDocument/2006/relationships/image" Target="../media/image1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122.png"/><Relationship Id="rId4" Type="http://schemas.openxmlformats.org/officeDocument/2006/relationships/hyperlink" Target="http://preprintsinmotion.wordpress.com" TargetMode="External"/><Relationship Id="rId5" Type="http://schemas.openxmlformats.org/officeDocument/2006/relationships/image" Target="../media/image111.png"/><Relationship Id="rId6" Type="http://schemas.openxmlformats.org/officeDocument/2006/relationships/hyperlink" Target="https://zenodo.org/records/14496847" TargetMode="External"/><Relationship Id="rId7" Type="http://schemas.openxmlformats.org/officeDocument/2006/relationships/image" Target="../media/image11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98.png"/><Relationship Id="rId4" Type="http://schemas.openxmlformats.org/officeDocument/2006/relationships/hyperlink" Target="https://zenodo.org/records/12731704"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 Id="rId3" Type="http://schemas.openxmlformats.org/officeDocument/2006/relationships/image" Target="../media/image103.png"/><Relationship Id="rId4" Type="http://schemas.openxmlformats.org/officeDocument/2006/relationships/hyperlink" Target="https://zenodo.org/records/10245909"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 Id="rId3" Type="http://schemas.openxmlformats.org/officeDocument/2006/relationships/image" Target="../media/image109.png"/><Relationship Id="rId4" Type="http://schemas.openxmlformats.org/officeDocument/2006/relationships/image" Target="../media/image101.png"/><Relationship Id="rId5" Type="http://schemas.openxmlformats.org/officeDocument/2006/relationships/image" Target="../media/image112.png"/><Relationship Id="rId6" Type="http://schemas.openxmlformats.org/officeDocument/2006/relationships/image" Target="../media/image107.png"/><Relationship Id="rId7" Type="http://schemas.openxmlformats.org/officeDocument/2006/relationships/image" Target="../media/image1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5.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hyperlink" Target="https://journals.plos.org/plosbiology/article?id=10.1371/journal.pbio.3002234" TargetMode="External"/><Relationship Id="rId5" Type="http://schemas.openxmlformats.org/officeDocument/2006/relationships/hyperlink" Target="https://www.youtube.com/watch?v=ugf4UwBnPBI&amp;list=PLHmI4LpxhcZS6PnJKuwyQ8ShvboXGBvxz&amp;index=1&amp;t=6s"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50.xml"/><Relationship Id="rId3" Type="http://schemas.openxmlformats.org/officeDocument/2006/relationships/hyperlink" Target="https://journals.plos.org/plosbiology/article?id=10.1371/journal.pbio.3002502"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1.xml"/><Relationship Id="rId3" Type="http://schemas.openxmlformats.org/officeDocument/2006/relationships/image" Target="../media/image108.png"/><Relationship Id="rId4" Type="http://schemas.openxmlformats.org/officeDocument/2006/relationships/image" Target="../media/image10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52.xml"/><Relationship Id="rId3" Type="http://schemas.openxmlformats.org/officeDocument/2006/relationships/image" Target="../media/image120.png"/><Relationship Id="rId4" Type="http://schemas.openxmlformats.org/officeDocument/2006/relationships/hyperlink" Target="https://journals.plos.org/plosbiology/article?id=10.1371/journal.pbio.3002234" TargetMode="External"/><Relationship Id="rId5" Type="http://schemas.openxmlformats.org/officeDocument/2006/relationships/image" Target="../media/image100.png"/></Relationships>
</file>

<file path=ppt/slides/_rels/slide53.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2.png"/><Relationship Id="rId13" Type="http://schemas.openxmlformats.org/officeDocument/2006/relationships/hyperlink" Target="https://bit.ly/2025-peer-review-developments" TargetMode="External"/><Relationship Id="rId12" Type="http://schemas.openxmlformats.org/officeDocument/2006/relationships/hyperlink" Target="mailto:jonny.coates@asapbio.org" TargetMode="External"/><Relationship Id="rId1" Type="http://schemas.openxmlformats.org/officeDocument/2006/relationships/slideLayout" Target="../slideLayouts/slideLayout85.xml"/><Relationship Id="rId2" Type="http://schemas.openxmlformats.org/officeDocument/2006/relationships/notesSlide" Target="../notesSlides/notesSlide53.xml"/><Relationship Id="rId3" Type="http://schemas.openxmlformats.org/officeDocument/2006/relationships/hyperlink" Target="https://www.youtube.com/watch?v=ugf4UwBnPBI" TargetMode="External"/><Relationship Id="rId4" Type="http://schemas.openxmlformats.org/officeDocument/2006/relationships/hyperlink" Target="https://www.youtube.com/watch?v=d5rkCyq-H9s" TargetMode="External"/><Relationship Id="rId9" Type="http://schemas.openxmlformats.org/officeDocument/2006/relationships/image" Target="../media/image116.png"/><Relationship Id="rId14" Type="http://schemas.openxmlformats.org/officeDocument/2006/relationships/image" Target="../media/image121.jpg"/><Relationship Id="rId5" Type="http://schemas.openxmlformats.org/officeDocument/2006/relationships/hyperlink" Target="https://www.youtube.com/watch?v=g4e_D7PS5Mk" TargetMode="External"/><Relationship Id="rId6" Type="http://schemas.openxmlformats.org/officeDocument/2006/relationships/hyperlink" Target="https://youtu.be/RXjFgQhczMw?feature=shared" TargetMode="External"/><Relationship Id="rId7" Type="http://schemas.openxmlformats.org/officeDocument/2006/relationships/hyperlink" Target="https://asapbio.org/asapbio-community" TargetMode="External"/><Relationship Id="rId8" Type="http://schemas.openxmlformats.org/officeDocument/2006/relationships/image" Target="../media/image1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6.xml"/><Relationship Id="rId3" Type="http://schemas.openxmlformats.org/officeDocument/2006/relationships/image" Target="../media/image23.jp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46.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4.png"/><Relationship Id="rId5" Type="http://schemas.openxmlformats.org/officeDocument/2006/relationships/image" Target="../media/image22.png"/><Relationship Id="rId6" Type="http://schemas.openxmlformats.org/officeDocument/2006/relationships/image" Target="../media/image24.png"/><Relationship Id="rId7"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17.gif"/><Relationship Id="rId5"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123"/>
          <p:cNvSpPr/>
          <p:nvPr/>
        </p:nvSpPr>
        <p:spPr>
          <a:xfrm>
            <a:off x="4328875" y="-33700"/>
            <a:ext cx="4956300" cy="5253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78" name="Google Shape;678;p123"/>
          <p:cNvPicPr preferRelativeResize="0"/>
          <p:nvPr/>
        </p:nvPicPr>
        <p:blipFill>
          <a:blip r:embed="rId3">
            <a:alphaModFix/>
          </a:blip>
          <a:stretch>
            <a:fillRect/>
          </a:stretch>
        </p:blipFill>
        <p:spPr>
          <a:xfrm>
            <a:off x="8167903" y="4716447"/>
            <a:ext cx="896756" cy="315900"/>
          </a:xfrm>
          <a:prstGeom prst="rect">
            <a:avLst/>
          </a:prstGeom>
          <a:noFill/>
          <a:ln>
            <a:noFill/>
          </a:ln>
        </p:spPr>
      </p:pic>
      <p:pic>
        <p:nvPicPr>
          <p:cNvPr id="679" name="Google Shape;679;p123"/>
          <p:cNvPicPr preferRelativeResize="0"/>
          <p:nvPr/>
        </p:nvPicPr>
        <p:blipFill>
          <a:blip r:embed="rId4">
            <a:alphaModFix/>
          </a:blip>
          <a:stretch>
            <a:fillRect/>
          </a:stretch>
        </p:blipFill>
        <p:spPr>
          <a:xfrm>
            <a:off x="6887400" y="207488"/>
            <a:ext cx="2083670" cy="520913"/>
          </a:xfrm>
          <a:prstGeom prst="rect">
            <a:avLst/>
          </a:prstGeom>
          <a:noFill/>
          <a:ln>
            <a:noFill/>
          </a:ln>
        </p:spPr>
      </p:pic>
      <p:sp>
        <p:nvSpPr>
          <p:cNvPr id="680" name="Google Shape;680;p123"/>
          <p:cNvSpPr txBox="1"/>
          <p:nvPr>
            <p:ph idx="1" type="subTitle"/>
          </p:nvPr>
        </p:nvSpPr>
        <p:spPr>
          <a:xfrm>
            <a:off x="5977400" y="2902748"/>
            <a:ext cx="2727300" cy="143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000000"/>
                </a:solidFill>
              </a:rPr>
              <a:t>Dr Jonny Coates</a:t>
            </a:r>
            <a:endParaRPr sz="1400">
              <a:solidFill>
                <a:srgbClr val="000000"/>
              </a:solidFill>
            </a:endParaRPr>
          </a:p>
          <a:p>
            <a:pPr indent="0" lvl="0" marL="0" rtl="0" algn="l">
              <a:spcBef>
                <a:spcPts val="0"/>
              </a:spcBef>
              <a:spcAft>
                <a:spcPts val="0"/>
              </a:spcAft>
              <a:buClr>
                <a:schemeClr val="dk1"/>
              </a:buClr>
              <a:buSzPts val="1100"/>
              <a:buFont typeface="Arial"/>
              <a:buNone/>
            </a:pPr>
            <a:r>
              <a:rPr lang="en" sz="1200">
                <a:solidFill>
                  <a:schemeClr val="dk1"/>
                </a:solidFill>
              </a:rPr>
              <a:t>BSky: @JACoates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lang="en" sz="1400">
                <a:solidFill>
                  <a:srgbClr val="000000"/>
                </a:solidFill>
              </a:rPr>
              <a:t>Associate Director, ASAPbio</a:t>
            </a:r>
            <a:endParaRPr sz="1400">
              <a:solidFill>
                <a:srgbClr val="000000"/>
              </a:solidFill>
            </a:endParaRPr>
          </a:p>
          <a:p>
            <a:pPr indent="0" lvl="0" marL="0" rtl="0" algn="l">
              <a:spcBef>
                <a:spcPts val="0"/>
              </a:spcBef>
              <a:spcAft>
                <a:spcPts val="0"/>
              </a:spcAft>
              <a:buNone/>
            </a:pPr>
            <a:r>
              <a:rPr lang="en" sz="1200">
                <a:solidFill>
                  <a:srgbClr val="000000"/>
                </a:solidFill>
              </a:rPr>
              <a:t>@ASAPbio_ | mas.to/@ASAPbio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 sz="1200" u="sng">
                <a:solidFill>
                  <a:schemeClr val="hlink"/>
                </a:solidFill>
                <a:hlinkClick r:id="rId5"/>
              </a:rPr>
              <a:t>jonny.coates@asapbio.org</a:t>
            </a:r>
            <a:r>
              <a:rPr b="1" lang="en" sz="1200">
                <a:solidFill>
                  <a:srgbClr val="000000"/>
                </a:solidFill>
              </a:rPr>
              <a:t> </a:t>
            </a:r>
            <a:endParaRPr b="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681" name="Google Shape;681;p123"/>
          <p:cNvSpPr txBox="1"/>
          <p:nvPr/>
        </p:nvSpPr>
        <p:spPr>
          <a:xfrm>
            <a:off x="5444000" y="1237125"/>
            <a:ext cx="3543000" cy="1477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2900">
                <a:latin typeface="Nunito"/>
                <a:ea typeface="Nunito"/>
                <a:cs typeface="Nunito"/>
                <a:sym typeface="Nunito"/>
              </a:rPr>
              <a:t>Open Preprint Peer Review; the future of peer review</a:t>
            </a:r>
            <a:endParaRPr sz="2900">
              <a:latin typeface="Nunito"/>
              <a:ea typeface="Nunito"/>
              <a:cs typeface="Nunito"/>
              <a:sym typeface="Nunito"/>
            </a:endParaRPr>
          </a:p>
        </p:txBody>
      </p:sp>
      <p:pic>
        <p:nvPicPr>
          <p:cNvPr id="682" name="Google Shape;682;p123"/>
          <p:cNvPicPr preferRelativeResize="0"/>
          <p:nvPr/>
        </p:nvPicPr>
        <p:blipFill>
          <a:blip r:embed="rId6">
            <a:alphaModFix/>
          </a:blip>
          <a:stretch>
            <a:fillRect/>
          </a:stretch>
        </p:blipFill>
        <p:spPr>
          <a:xfrm>
            <a:off x="-76200" y="-33700"/>
            <a:ext cx="5143501"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132"/>
          <p:cNvSpPr txBox="1"/>
          <p:nvPr>
            <p:ph type="title"/>
          </p:nvPr>
        </p:nvSpPr>
        <p:spPr>
          <a:xfrm>
            <a:off x="112524" y="92325"/>
            <a:ext cx="8759400" cy="994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What is peer review? - The purpose</a:t>
            </a:r>
            <a:endParaRPr/>
          </a:p>
        </p:txBody>
      </p:sp>
      <p:sp>
        <p:nvSpPr>
          <p:cNvPr id="795" name="Google Shape;795;p132"/>
          <p:cNvSpPr txBox="1"/>
          <p:nvPr>
            <p:ph idx="4294967295" type="body"/>
          </p:nvPr>
        </p:nvSpPr>
        <p:spPr>
          <a:xfrm>
            <a:off x="82000" y="1696975"/>
            <a:ext cx="9019800" cy="17022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rPr b="1" lang="en" sz="1400"/>
              <a:t>Originally -&gt; Promote scientific outputs and to aid with editorial decisions (ensure novelty)</a:t>
            </a:r>
            <a:endParaRPr b="1" sz="1400"/>
          </a:p>
          <a:p>
            <a:pPr indent="0" lvl="0" marL="0" rtl="0" algn="l">
              <a:spcBef>
                <a:spcPts val="0"/>
              </a:spcBef>
              <a:spcAft>
                <a:spcPts val="0"/>
              </a:spcAft>
              <a:buNone/>
            </a:pPr>
            <a:r>
              <a:t/>
            </a:r>
            <a:endParaRPr b="1" sz="1400"/>
          </a:p>
          <a:p>
            <a:pPr indent="0" lvl="0" marL="0" rtl="0" algn="l">
              <a:spcBef>
                <a:spcPts val="0"/>
              </a:spcBef>
              <a:spcAft>
                <a:spcPts val="0"/>
              </a:spcAft>
              <a:buNone/>
            </a:pPr>
            <a:r>
              <a:rPr b="1" lang="en" sz="1400"/>
              <a:t>Mutated -&gt; “improving” a paper &amp; measuring perceived impact and “good” science, driven by financial &amp; self interest</a:t>
            </a:r>
            <a:endParaRPr b="1" sz="1400"/>
          </a:p>
          <a:p>
            <a:pPr indent="0" lvl="0" marL="0" rtl="0" algn="l">
              <a:spcBef>
                <a:spcPts val="0"/>
              </a:spcBef>
              <a:spcAft>
                <a:spcPts val="0"/>
              </a:spcAft>
              <a:buNone/>
            </a:pPr>
            <a:r>
              <a:t/>
            </a:r>
            <a:endParaRPr b="1" sz="1400"/>
          </a:p>
          <a:p>
            <a:pPr indent="0" lvl="0" marL="0" rtl="0" algn="l">
              <a:spcBef>
                <a:spcPts val="0"/>
              </a:spcBef>
              <a:spcAft>
                <a:spcPts val="0"/>
              </a:spcAft>
              <a:buNone/>
            </a:pPr>
            <a:r>
              <a:rPr b="1" lang="en" sz="1400"/>
              <a:t>Should be -&gt; Are the conclusions supported by the data and citations within the paper?</a:t>
            </a:r>
            <a:endParaRPr b="1" sz="1400"/>
          </a:p>
        </p:txBody>
      </p:sp>
      <p:pic>
        <p:nvPicPr>
          <p:cNvPr id="796" name="Google Shape;796;p132" title="Screenshot 2025-03-25 at 12.53.47.png"/>
          <p:cNvPicPr preferRelativeResize="0"/>
          <p:nvPr/>
        </p:nvPicPr>
        <p:blipFill>
          <a:blip r:embed="rId3">
            <a:alphaModFix/>
          </a:blip>
          <a:stretch>
            <a:fillRect/>
          </a:stretch>
        </p:blipFill>
        <p:spPr>
          <a:xfrm>
            <a:off x="697152" y="3650562"/>
            <a:ext cx="1236875" cy="1233624"/>
          </a:xfrm>
          <a:prstGeom prst="rect">
            <a:avLst/>
          </a:prstGeom>
          <a:noFill/>
          <a:ln>
            <a:noFill/>
          </a:ln>
        </p:spPr>
      </p:pic>
      <p:sp>
        <p:nvSpPr>
          <p:cNvPr id="797" name="Google Shape;797;p132"/>
          <p:cNvSpPr txBox="1"/>
          <p:nvPr>
            <p:ph type="title"/>
          </p:nvPr>
        </p:nvSpPr>
        <p:spPr>
          <a:xfrm>
            <a:off x="1931025" y="3851575"/>
            <a:ext cx="7053300" cy="831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3000">
                <a:solidFill>
                  <a:schemeClr val="dk2"/>
                </a:solidFill>
              </a:rPr>
              <a:t>What do you think the purpose of peer review is?</a:t>
            </a:r>
            <a:endParaRPr sz="30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1" name="Shape 801"/>
        <p:cNvGrpSpPr/>
        <p:nvPr/>
      </p:nvGrpSpPr>
      <p:grpSpPr>
        <a:xfrm>
          <a:off x="0" y="0"/>
          <a:ext cx="0" cy="0"/>
          <a:chOff x="0" y="0"/>
          <a:chExt cx="0" cy="0"/>
        </a:xfrm>
      </p:grpSpPr>
      <p:sp>
        <p:nvSpPr>
          <p:cNvPr id="802" name="Google Shape;802;p133"/>
          <p:cNvSpPr/>
          <p:nvPr/>
        </p:nvSpPr>
        <p:spPr>
          <a:xfrm>
            <a:off x="-750" y="0"/>
            <a:ext cx="8088300" cy="5190000"/>
          </a:xfrm>
          <a:prstGeom prst="rect">
            <a:avLst/>
          </a:prstGeom>
          <a:solidFill>
            <a:srgbClr val="26262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descr="Page Facing Up Emoji" id="803" name="Google Shape;803;p133"/>
          <p:cNvPicPr preferRelativeResize="0"/>
          <p:nvPr/>
        </p:nvPicPr>
        <p:blipFill rotWithShape="1">
          <a:blip r:embed="rId3">
            <a:alphaModFix/>
          </a:blip>
          <a:srcRect b="0" l="0" r="0" t="0"/>
          <a:stretch/>
        </p:blipFill>
        <p:spPr>
          <a:xfrm>
            <a:off x="8142544" y="2561701"/>
            <a:ext cx="926788" cy="926788"/>
          </a:xfrm>
          <a:prstGeom prst="rect">
            <a:avLst/>
          </a:prstGeom>
          <a:noFill/>
          <a:ln>
            <a:noFill/>
          </a:ln>
        </p:spPr>
      </p:pic>
      <p:sp>
        <p:nvSpPr>
          <p:cNvPr id="804" name="Google Shape;804;p133"/>
          <p:cNvSpPr txBox="1"/>
          <p:nvPr/>
        </p:nvSpPr>
        <p:spPr>
          <a:xfrm>
            <a:off x="6403106" y="4957181"/>
            <a:ext cx="17772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extLst>
                    <a:ext uri="{A12FA001-AC4F-418D-AE19-62706E023703}">
                      <ahyp:hlinkClr val="tx"/>
                    </a:ext>
                  </a:extLst>
                </a:hlinkClick>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805" name="Google Shape;805;p133"/>
          <p:cNvSpPr txBox="1"/>
          <p:nvPr/>
        </p:nvSpPr>
        <p:spPr>
          <a:xfrm>
            <a:off x="1954476" y="1690036"/>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1</a:t>
            </a:r>
            <a:endParaRPr sz="1200">
              <a:latin typeface="Nunito"/>
              <a:ea typeface="Nunito"/>
              <a:cs typeface="Nunito"/>
              <a:sym typeface="Nunito"/>
            </a:endParaRPr>
          </a:p>
        </p:txBody>
      </p:sp>
      <p:sp>
        <p:nvSpPr>
          <p:cNvPr id="806" name="Google Shape;806;p133"/>
          <p:cNvSpPr txBox="1"/>
          <p:nvPr/>
        </p:nvSpPr>
        <p:spPr>
          <a:xfrm>
            <a:off x="4187200" y="175233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2</a:t>
            </a:r>
            <a:endParaRPr sz="1200">
              <a:latin typeface="Nunito"/>
              <a:ea typeface="Nunito"/>
              <a:cs typeface="Nunito"/>
              <a:sym typeface="Nunito"/>
            </a:endParaRPr>
          </a:p>
        </p:txBody>
      </p:sp>
      <p:sp>
        <p:nvSpPr>
          <p:cNvPr id="807" name="Google Shape;807;p133"/>
          <p:cNvSpPr txBox="1"/>
          <p:nvPr/>
        </p:nvSpPr>
        <p:spPr>
          <a:xfrm>
            <a:off x="6836601" y="3333325"/>
            <a:ext cx="910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9</a:t>
            </a:r>
            <a:endParaRPr sz="1200">
              <a:latin typeface="Nunito"/>
              <a:ea typeface="Nunito"/>
              <a:cs typeface="Nunito"/>
              <a:sym typeface="Nunito"/>
            </a:endParaRPr>
          </a:p>
        </p:txBody>
      </p:sp>
      <p:pic>
        <p:nvPicPr>
          <p:cNvPr descr="Bookmark Emoji" id="808" name="Google Shape;808;p133"/>
          <p:cNvPicPr preferRelativeResize="0"/>
          <p:nvPr/>
        </p:nvPicPr>
        <p:blipFill rotWithShape="1">
          <a:blip r:embed="rId5">
            <a:alphaModFix/>
          </a:blip>
          <a:srcRect b="0" l="0" r="0" t="0"/>
          <a:stretch/>
        </p:blipFill>
        <p:spPr>
          <a:xfrm>
            <a:off x="8349210" y="2552868"/>
            <a:ext cx="568122" cy="568122"/>
          </a:xfrm>
          <a:prstGeom prst="rect">
            <a:avLst/>
          </a:prstGeom>
          <a:noFill/>
          <a:ln>
            <a:noFill/>
          </a:ln>
        </p:spPr>
      </p:pic>
      <p:pic>
        <p:nvPicPr>
          <p:cNvPr descr="Page Facing Up Emoji" id="809" name="Google Shape;809;p133"/>
          <p:cNvPicPr preferRelativeResize="0"/>
          <p:nvPr/>
        </p:nvPicPr>
        <p:blipFill rotWithShape="1">
          <a:blip r:embed="rId3">
            <a:alphaModFix/>
          </a:blip>
          <a:srcRect b="0" l="0" r="0" t="0"/>
          <a:stretch/>
        </p:blipFill>
        <p:spPr>
          <a:xfrm>
            <a:off x="111198" y="1817046"/>
            <a:ext cx="926788" cy="926788"/>
          </a:xfrm>
          <a:prstGeom prst="rect">
            <a:avLst/>
          </a:prstGeom>
          <a:noFill/>
          <a:ln>
            <a:noFill/>
          </a:ln>
        </p:spPr>
      </p:pic>
      <p:pic>
        <p:nvPicPr>
          <p:cNvPr descr="Closed Book Emoji" id="810" name="Google Shape;810;p133"/>
          <p:cNvPicPr preferRelativeResize="0"/>
          <p:nvPr/>
        </p:nvPicPr>
        <p:blipFill rotWithShape="1">
          <a:blip r:embed="rId6">
            <a:alphaModFix/>
          </a:blip>
          <a:srcRect b="0" l="0" r="0" t="0"/>
          <a:stretch/>
        </p:blipFill>
        <p:spPr>
          <a:xfrm>
            <a:off x="1884645" y="1944055"/>
            <a:ext cx="926788" cy="926788"/>
          </a:xfrm>
          <a:prstGeom prst="rect">
            <a:avLst/>
          </a:prstGeom>
          <a:noFill/>
          <a:ln>
            <a:noFill/>
          </a:ln>
        </p:spPr>
      </p:pic>
      <p:pic>
        <p:nvPicPr>
          <p:cNvPr descr="Orange Book Emoji" id="811" name="Google Shape;811;p133"/>
          <p:cNvPicPr preferRelativeResize="0"/>
          <p:nvPr/>
        </p:nvPicPr>
        <p:blipFill rotWithShape="1">
          <a:blip r:embed="rId7">
            <a:alphaModFix/>
          </a:blip>
          <a:srcRect b="0" l="0" r="0" t="0"/>
          <a:stretch/>
        </p:blipFill>
        <p:spPr>
          <a:xfrm>
            <a:off x="4140441" y="2017345"/>
            <a:ext cx="910309" cy="910309"/>
          </a:xfrm>
          <a:prstGeom prst="rect">
            <a:avLst/>
          </a:prstGeom>
          <a:noFill/>
          <a:ln>
            <a:noFill/>
          </a:ln>
        </p:spPr>
      </p:pic>
      <p:pic>
        <p:nvPicPr>
          <p:cNvPr descr="Green Book Emoji" id="812" name="Google Shape;812;p133"/>
          <p:cNvPicPr preferRelativeResize="0"/>
          <p:nvPr/>
        </p:nvPicPr>
        <p:blipFill rotWithShape="1">
          <a:blip r:embed="rId8">
            <a:alphaModFix/>
          </a:blip>
          <a:srcRect b="0" l="0" r="0" t="0"/>
          <a:stretch/>
        </p:blipFill>
        <p:spPr>
          <a:xfrm>
            <a:off x="6732291" y="3575510"/>
            <a:ext cx="910309" cy="910309"/>
          </a:xfrm>
          <a:prstGeom prst="rect">
            <a:avLst/>
          </a:prstGeom>
          <a:noFill/>
          <a:ln>
            <a:noFill/>
          </a:ln>
        </p:spPr>
      </p:pic>
      <p:sp>
        <p:nvSpPr>
          <p:cNvPr id="813" name="Google Shape;813;p133"/>
          <p:cNvSpPr txBox="1"/>
          <p:nvPr/>
        </p:nvSpPr>
        <p:spPr>
          <a:xfrm>
            <a:off x="76212" y="59883"/>
            <a:ext cx="626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lt1"/>
                </a:solidFill>
                <a:latin typeface="Nunito"/>
                <a:ea typeface="Nunito"/>
                <a:cs typeface="Nunito"/>
                <a:sym typeface="Nunito"/>
              </a:rPr>
              <a:t>Private</a:t>
            </a:r>
            <a:endParaRPr sz="1200">
              <a:latin typeface="Nunito"/>
              <a:ea typeface="Nunito"/>
              <a:cs typeface="Nunito"/>
              <a:sym typeface="Nunito"/>
            </a:endParaRPr>
          </a:p>
        </p:txBody>
      </p:sp>
      <p:sp>
        <p:nvSpPr>
          <p:cNvPr id="814" name="Google Shape;814;p133"/>
          <p:cNvSpPr txBox="1"/>
          <p:nvPr/>
        </p:nvSpPr>
        <p:spPr>
          <a:xfrm>
            <a:off x="8324559" y="-8"/>
            <a:ext cx="562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dk1"/>
                </a:solidFill>
                <a:latin typeface="Nunito"/>
                <a:ea typeface="Nunito"/>
                <a:cs typeface="Nunito"/>
                <a:sym typeface="Nunito"/>
              </a:rPr>
              <a:t>Public</a:t>
            </a:r>
            <a:endParaRPr sz="1200">
              <a:latin typeface="Nunito"/>
              <a:ea typeface="Nunito"/>
              <a:cs typeface="Nunito"/>
              <a:sym typeface="Nunito"/>
            </a:endParaRPr>
          </a:p>
        </p:txBody>
      </p:sp>
      <p:sp>
        <p:nvSpPr>
          <p:cNvPr id="815" name="Google Shape;815;p133"/>
          <p:cNvSpPr txBox="1"/>
          <p:nvPr/>
        </p:nvSpPr>
        <p:spPr>
          <a:xfrm>
            <a:off x="2568524" y="3058786"/>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Peer Review</a:t>
            </a:r>
            <a:endParaRPr sz="1200">
              <a:latin typeface="Nunito"/>
              <a:ea typeface="Nunito"/>
              <a:cs typeface="Nunito"/>
              <a:sym typeface="Nunito"/>
            </a:endParaRPr>
          </a:p>
        </p:txBody>
      </p:sp>
      <p:cxnSp>
        <p:nvCxnSpPr>
          <p:cNvPr id="816" name="Google Shape;816;p133"/>
          <p:cNvCxnSpPr/>
          <p:nvPr/>
        </p:nvCxnSpPr>
        <p:spPr>
          <a:xfrm>
            <a:off x="993393" y="20958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817" name="Google Shape;817;p133"/>
          <p:cNvSpPr txBox="1"/>
          <p:nvPr/>
        </p:nvSpPr>
        <p:spPr>
          <a:xfrm>
            <a:off x="1010963" y="1770055"/>
            <a:ext cx="636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lt1"/>
                </a:solidFill>
                <a:latin typeface="Nunito"/>
                <a:ea typeface="Nunito"/>
                <a:cs typeface="Nunito"/>
                <a:sym typeface="Nunito"/>
              </a:rPr>
              <a:t>Submit</a:t>
            </a:r>
            <a:endParaRPr sz="1200">
              <a:latin typeface="Nunito"/>
              <a:ea typeface="Nunito"/>
              <a:cs typeface="Nunito"/>
              <a:sym typeface="Nunito"/>
            </a:endParaRPr>
          </a:p>
        </p:txBody>
      </p:sp>
      <p:cxnSp>
        <p:nvCxnSpPr>
          <p:cNvPr id="818" name="Google Shape;818;p133"/>
          <p:cNvCxnSpPr/>
          <p:nvPr/>
        </p:nvCxnSpPr>
        <p:spPr>
          <a:xfrm>
            <a:off x="3353904" y="20958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819" name="Google Shape;819;p133"/>
          <p:cNvCxnSpPr/>
          <p:nvPr/>
        </p:nvCxnSpPr>
        <p:spPr>
          <a:xfrm>
            <a:off x="5933572" y="4188254"/>
            <a:ext cx="712800" cy="0"/>
          </a:xfrm>
          <a:prstGeom prst="straightConnector1">
            <a:avLst/>
          </a:prstGeom>
          <a:noFill/>
          <a:ln cap="flat" cmpd="sng" w="38100">
            <a:solidFill>
              <a:srgbClr val="B7B7B7"/>
            </a:solidFill>
            <a:prstDash val="solid"/>
            <a:miter lim="800000"/>
            <a:headEnd len="sm" w="sm" type="none"/>
            <a:tailEnd len="med" w="med" type="triangle"/>
          </a:ln>
        </p:spPr>
      </p:cxnSp>
      <p:sp>
        <p:nvSpPr>
          <p:cNvPr id="820" name="Google Shape;820;p133"/>
          <p:cNvSpPr txBox="1"/>
          <p:nvPr/>
        </p:nvSpPr>
        <p:spPr>
          <a:xfrm>
            <a:off x="112519" y="2786525"/>
            <a:ext cx="940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Manuscript</a:t>
            </a:r>
            <a:endParaRPr sz="1200">
              <a:latin typeface="Nunito"/>
              <a:ea typeface="Nunito"/>
              <a:cs typeface="Nunito"/>
              <a:sym typeface="Nunito"/>
            </a:endParaRPr>
          </a:p>
        </p:txBody>
      </p:sp>
      <p:sp>
        <p:nvSpPr>
          <p:cNvPr id="821" name="Google Shape;821;p133"/>
          <p:cNvSpPr txBox="1"/>
          <p:nvPr/>
        </p:nvSpPr>
        <p:spPr>
          <a:xfrm>
            <a:off x="8011347" y="2046909"/>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Nunito"/>
                <a:ea typeface="Nunito"/>
                <a:cs typeface="Nunito"/>
                <a:sym typeface="Nunito"/>
              </a:rPr>
              <a:t>Peer reviewed paper</a:t>
            </a:r>
            <a:endParaRPr sz="1200">
              <a:latin typeface="Nunito"/>
              <a:ea typeface="Nunito"/>
              <a:cs typeface="Nunito"/>
              <a:sym typeface="Nunito"/>
            </a:endParaRPr>
          </a:p>
        </p:txBody>
      </p:sp>
      <p:pic>
        <p:nvPicPr>
          <p:cNvPr descr="Heavy Multiplication X Emoji" id="822" name="Google Shape;822;p133"/>
          <p:cNvPicPr preferRelativeResize="0"/>
          <p:nvPr/>
        </p:nvPicPr>
        <p:blipFill rotWithShape="1">
          <a:blip r:embed="rId9">
            <a:alphaModFix/>
          </a:blip>
          <a:srcRect b="0" l="0" r="0" t="0"/>
          <a:stretch/>
        </p:blipFill>
        <p:spPr>
          <a:xfrm>
            <a:off x="2844038" y="1800105"/>
            <a:ext cx="341571" cy="341571"/>
          </a:xfrm>
          <a:prstGeom prst="rect">
            <a:avLst/>
          </a:prstGeom>
          <a:noFill/>
          <a:ln>
            <a:noFill/>
          </a:ln>
        </p:spPr>
      </p:pic>
      <p:pic>
        <p:nvPicPr>
          <p:cNvPr descr="Heavy Multiplication X Emoji" id="823" name="Google Shape;823;p133"/>
          <p:cNvPicPr preferRelativeResize="0"/>
          <p:nvPr/>
        </p:nvPicPr>
        <p:blipFill rotWithShape="1">
          <a:blip r:embed="rId9">
            <a:alphaModFix/>
          </a:blip>
          <a:srcRect b="0" l="0" r="0" t="0"/>
          <a:stretch/>
        </p:blipFill>
        <p:spPr>
          <a:xfrm>
            <a:off x="2865363" y="2213811"/>
            <a:ext cx="341571" cy="341571"/>
          </a:xfrm>
          <a:prstGeom prst="rect">
            <a:avLst/>
          </a:prstGeom>
          <a:noFill/>
          <a:ln>
            <a:noFill/>
          </a:ln>
        </p:spPr>
      </p:pic>
      <p:pic>
        <p:nvPicPr>
          <p:cNvPr descr="Heavy Multiplication X Emoji" id="824" name="Google Shape;824;p133"/>
          <p:cNvPicPr preferRelativeResize="0"/>
          <p:nvPr/>
        </p:nvPicPr>
        <p:blipFill rotWithShape="1">
          <a:blip r:embed="rId9">
            <a:alphaModFix/>
          </a:blip>
          <a:srcRect b="0" l="0" r="0" t="0"/>
          <a:stretch/>
        </p:blipFill>
        <p:spPr>
          <a:xfrm>
            <a:off x="2865363" y="2653479"/>
            <a:ext cx="341571" cy="341571"/>
          </a:xfrm>
          <a:prstGeom prst="rect">
            <a:avLst/>
          </a:prstGeom>
          <a:noFill/>
          <a:ln>
            <a:noFill/>
          </a:ln>
        </p:spPr>
      </p:pic>
      <p:pic>
        <p:nvPicPr>
          <p:cNvPr descr="Heavy Multiplication X Emoji" id="825" name="Google Shape;825;p133"/>
          <p:cNvPicPr preferRelativeResize="0"/>
          <p:nvPr/>
        </p:nvPicPr>
        <p:blipFill rotWithShape="1">
          <a:blip r:embed="rId9">
            <a:alphaModFix/>
          </a:blip>
          <a:srcRect b="0" l="0" r="0" t="0"/>
          <a:stretch/>
        </p:blipFill>
        <p:spPr>
          <a:xfrm>
            <a:off x="5055701" y="1801633"/>
            <a:ext cx="341571" cy="341571"/>
          </a:xfrm>
          <a:prstGeom prst="rect">
            <a:avLst/>
          </a:prstGeom>
          <a:noFill/>
          <a:ln>
            <a:noFill/>
          </a:ln>
        </p:spPr>
      </p:pic>
      <p:pic>
        <p:nvPicPr>
          <p:cNvPr descr="Heavy Check Mark Emoji" id="826" name="Google Shape;826;p133"/>
          <p:cNvPicPr preferRelativeResize="0"/>
          <p:nvPr/>
        </p:nvPicPr>
        <p:blipFill rotWithShape="1">
          <a:blip r:embed="rId10">
            <a:alphaModFix/>
          </a:blip>
          <a:srcRect b="0" l="0" r="0" t="0"/>
          <a:stretch/>
        </p:blipFill>
        <p:spPr>
          <a:xfrm>
            <a:off x="7753109" y="4153252"/>
            <a:ext cx="341571" cy="341571"/>
          </a:xfrm>
          <a:prstGeom prst="rect">
            <a:avLst/>
          </a:prstGeom>
          <a:noFill/>
          <a:ln>
            <a:noFill/>
          </a:ln>
        </p:spPr>
      </p:pic>
      <p:pic>
        <p:nvPicPr>
          <p:cNvPr descr="Heavy Check Mark Emoji" id="827" name="Google Shape;827;p133"/>
          <p:cNvPicPr preferRelativeResize="0"/>
          <p:nvPr/>
        </p:nvPicPr>
        <p:blipFill rotWithShape="1">
          <a:blip r:embed="rId10">
            <a:alphaModFix/>
          </a:blip>
          <a:srcRect b="0" l="0" r="0" t="0"/>
          <a:stretch/>
        </p:blipFill>
        <p:spPr>
          <a:xfrm>
            <a:off x="7753109" y="3717837"/>
            <a:ext cx="341571" cy="341571"/>
          </a:xfrm>
          <a:prstGeom prst="rect">
            <a:avLst/>
          </a:prstGeom>
          <a:noFill/>
          <a:ln>
            <a:noFill/>
          </a:ln>
        </p:spPr>
      </p:pic>
      <p:pic>
        <p:nvPicPr>
          <p:cNvPr descr="Heavy Check Mark Emoji" id="828" name="Google Shape;828;p133"/>
          <p:cNvPicPr preferRelativeResize="0"/>
          <p:nvPr/>
        </p:nvPicPr>
        <p:blipFill rotWithShape="1">
          <a:blip r:embed="rId10">
            <a:alphaModFix/>
          </a:blip>
          <a:srcRect b="0" l="0" r="0" t="0"/>
          <a:stretch/>
        </p:blipFill>
        <p:spPr>
          <a:xfrm>
            <a:off x="7753109" y="3282422"/>
            <a:ext cx="341571" cy="341571"/>
          </a:xfrm>
          <a:prstGeom prst="rect">
            <a:avLst/>
          </a:prstGeom>
          <a:noFill/>
          <a:ln>
            <a:noFill/>
          </a:ln>
        </p:spPr>
      </p:pic>
      <p:sp>
        <p:nvSpPr>
          <p:cNvPr id="829" name="Google Shape;829;p133"/>
          <p:cNvSpPr txBox="1"/>
          <p:nvPr/>
        </p:nvSpPr>
        <p:spPr>
          <a:xfrm>
            <a:off x="7199127" y="4587544"/>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chemeClr val="lt1"/>
                </a:solidFill>
                <a:latin typeface="Nunito"/>
                <a:ea typeface="Nunito"/>
                <a:cs typeface="Nunito"/>
                <a:sym typeface="Nunito"/>
              </a:rPr>
              <a:t>Revise</a:t>
            </a:r>
            <a:endParaRPr sz="1200">
              <a:latin typeface="Nunito"/>
              <a:ea typeface="Nunito"/>
              <a:cs typeface="Nunito"/>
              <a:sym typeface="Nunito"/>
            </a:endParaRPr>
          </a:p>
        </p:txBody>
      </p:sp>
      <p:pic>
        <p:nvPicPr>
          <p:cNvPr descr="Heavy Multiplication X Emoji" id="830" name="Google Shape;830;p133"/>
          <p:cNvPicPr preferRelativeResize="0"/>
          <p:nvPr/>
        </p:nvPicPr>
        <p:blipFill rotWithShape="1">
          <a:blip r:embed="rId9">
            <a:alphaModFix/>
          </a:blip>
          <a:srcRect b="0" l="0" r="0" t="0"/>
          <a:stretch/>
        </p:blipFill>
        <p:spPr>
          <a:xfrm>
            <a:off x="5050750" y="2269686"/>
            <a:ext cx="341571" cy="341571"/>
          </a:xfrm>
          <a:prstGeom prst="rect">
            <a:avLst/>
          </a:prstGeom>
          <a:noFill/>
          <a:ln>
            <a:noFill/>
          </a:ln>
        </p:spPr>
      </p:pic>
      <p:pic>
        <p:nvPicPr>
          <p:cNvPr descr="Heavy Check Mark Emoji" id="831" name="Google Shape;831;p133"/>
          <p:cNvPicPr preferRelativeResize="0"/>
          <p:nvPr/>
        </p:nvPicPr>
        <p:blipFill rotWithShape="1">
          <a:blip r:embed="rId10">
            <a:alphaModFix/>
          </a:blip>
          <a:srcRect b="0" l="0" r="0" t="0"/>
          <a:stretch/>
        </p:blipFill>
        <p:spPr>
          <a:xfrm>
            <a:off x="5055709" y="2671714"/>
            <a:ext cx="341571" cy="341571"/>
          </a:xfrm>
          <a:prstGeom prst="rect">
            <a:avLst/>
          </a:prstGeom>
          <a:noFill/>
          <a:ln>
            <a:noFill/>
          </a:ln>
        </p:spPr>
      </p:pic>
      <p:sp>
        <p:nvSpPr>
          <p:cNvPr id="832" name="Google Shape;832;p133"/>
          <p:cNvSpPr txBox="1"/>
          <p:nvPr/>
        </p:nvSpPr>
        <p:spPr>
          <a:xfrm>
            <a:off x="4747250" y="99618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3</a:t>
            </a:r>
            <a:endParaRPr sz="1200">
              <a:latin typeface="Nunito"/>
              <a:ea typeface="Nunito"/>
              <a:cs typeface="Nunito"/>
              <a:sym typeface="Nunito"/>
            </a:endParaRPr>
          </a:p>
        </p:txBody>
      </p:sp>
      <p:pic>
        <p:nvPicPr>
          <p:cNvPr descr="Orange Book Emoji" id="833" name="Google Shape;833;p133"/>
          <p:cNvPicPr preferRelativeResize="0"/>
          <p:nvPr/>
        </p:nvPicPr>
        <p:blipFill rotWithShape="1">
          <a:blip r:embed="rId7">
            <a:alphaModFix/>
          </a:blip>
          <a:srcRect b="0" l="0" r="0" t="0"/>
          <a:stretch/>
        </p:blipFill>
        <p:spPr>
          <a:xfrm>
            <a:off x="4693829" y="66920"/>
            <a:ext cx="910309" cy="910309"/>
          </a:xfrm>
          <a:prstGeom prst="rect">
            <a:avLst/>
          </a:prstGeom>
          <a:noFill/>
          <a:ln>
            <a:noFill/>
          </a:ln>
        </p:spPr>
      </p:pic>
      <p:pic>
        <p:nvPicPr>
          <p:cNvPr descr="Heavy Multiplication X Emoji" id="834" name="Google Shape;834;p133"/>
          <p:cNvPicPr preferRelativeResize="0"/>
          <p:nvPr/>
        </p:nvPicPr>
        <p:blipFill rotWithShape="1">
          <a:blip r:embed="rId9">
            <a:alphaModFix/>
          </a:blip>
          <a:srcRect b="0" l="0" r="0" t="0"/>
          <a:stretch/>
        </p:blipFill>
        <p:spPr>
          <a:xfrm>
            <a:off x="5609101" y="27558"/>
            <a:ext cx="341571" cy="341571"/>
          </a:xfrm>
          <a:prstGeom prst="rect">
            <a:avLst/>
          </a:prstGeom>
          <a:noFill/>
          <a:ln>
            <a:noFill/>
          </a:ln>
        </p:spPr>
      </p:pic>
      <p:pic>
        <p:nvPicPr>
          <p:cNvPr descr="Heavy Check Mark Emoji" id="835" name="Google Shape;835;p133"/>
          <p:cNvPicPr preferRelativeResize="0"/>
          <p:nvPr/>
        </p:nvPicPr>
        <p:blipFill rotWithShape="1">
          <a:blip r:embed="rId10">
            <a:alphaModFix/>
          </a:blip>
          <a:srcRect b="0" l="0" r="0" t="0"/>
          <a:stretch/>
        </p:blipFill>
        <p:spPr>
          <a:xfrm>
            <a:off x="5609109" y="897639"/>
            <a:ext cx="341571" cy="341571"/>
          </a:xfrm>
          <a:prstGeom prst="rect">
            <a:avLst/>
          </a:prstGeom>
          <a:noFill/>
          <a:ln>
            <a:noFill/>
          </a:ln>
        </p:spPr>
      </p:pic>
      <p:grpSp>
        <p:nvGrpSpPr>
          <p:cNvPr id="836" name="Google Shape;836;p133"/>
          <p:cNvGrpSpPr/>
          <p:nvPr/>
        </p:nvGrpSpPr>
        <p:grpSpPr>
          <a:xfrm>
            <a:off x="6374004" y="379633"/>
            <a:ext cx="1256850" cy="1225480"/>
            <a:chOff x="6374004" y="379633"/>
            <a:chExt cx="1256850" cy="1225480"/>
          </a:xfrm>
        </p:grpSpPr>
        <p:grpSp>
          <p:nvGrpSpPr>
            <p:cNvPr id="837" name="Google Shape;837;p133"/>
            <p:cNvGrpSpPr/>
            <p:nvPr/>
          </p:nvGrpSpPr>
          <p:grpSpPr>
            <a:xfrm>
              <a:off x="6374004" y="379633"/>
              <a:ext cx="1256850" cy="1211652"/>
              <a:chOff x="6179591" y="1181308"/>
              <a:chExt cx="1256850" cy="1211652"/>
            </a:xfrm>
          </p:grpSpPr>
          <p:pic>
            <p:nvPicPr>
              <p:cNvPr descr="Orange Book Emoji" id="838" name="Google Shape;838;p133"/>
              <p:cNvPicPr preferRelativeResize="0"/>
              <p:nvPr/>
            </p:nvPicPr>
            <p:blipFill rotWithShape="1">
              <a:blip r:embed="rId7">
                <a:alphaModFix/>
              </a:blip>
              <a:srcRect b="0" l="0" r="0" t="0"/>
              <a:stretch/>
            </p:blipFill>
            <p:spPr>
              <a:xfrm>
                <a:off x="6179591" y="1220670"/>
                <a:ext cx="910309" cy="910309"/>
              </a:xfrm>
              <a:prstGeom prst="rect">
                <a:avLst/>
              </a:prstGeom>
              <a:noFill/>
              <a:ln>
                <a:noFill/>
              </a:ln>
            </p:spPr>
          </p:pic>
          <p:pic>
            <p:nvPicPr>
              <p:cNvPr descr="Heavy Multiplication X Emoji" id="839" name="Google Shape;839;p133"/>
              <p:cNvPicPr preferRelativeResize="0"/>
              <p:nvPr/>
            </p:nvPicPr>
            <p:blipFill rotWithShape="1">
              <a:blip r:embed="rId9">
                <a:alphaModFix/>
              </a:blip>
              <a:srcRect b="0" l="0" r="0" t="0"/>
              <a:stretch/>
            </p:blipFill>
            <p:spPr>
              <a:xfrm>
                <a:off x="7094863" y="1181308"/>
                <a:ext cx="341571" cy="341571"/>
              </a:xfrm>
              <a:prstGeom prst="rect">
                <a:avLst/>
              </a:prstGeom>
              <a:noFill/>
              <a:ln>
                <a:noFill/>
              </a:ln>
            </p:spPr>
          </p:pic>
          <p:pic>
            <p:nvPicPr>
              <p:cNvPr descr="Heavy Multiplication X Emoji" id="840" name="Google Shape;840;p133"/>
              <p:cNvPicPr preferRelativeResize="0"/>
              <p:nvPr/>
            </p:nvPicPr>
            <p:blipFill rotWithShape="1">
              <a:blip r:embed="rId9">
                <a:alphaModFix/>
              </a:blip>
              <a:srcRect b="0" l="0" r="0" t="0"/>
              <a:stretch/>
            </p:blipFill>
            <p:spPr>
              <a:xfrm>
                <a:off x="7089913" y="1649361"/>
                <a:ext cx="341571" cy="341571"/>
              </a:xfrm>
              <a:prstGeom prst="rect">
                <a:avLst/>
              </a:prstGeom>
              <a:noFill/>
              <a:ln>
                <a:noFill/>
              </a:ln>
            </p:spPr>
          </p:pic>
          <p:pic>
            <p:nvPicPr>
              <p:cNvPr descr="Heavy Check Mark Emoji" id="841" name="Google Shape;841;p133"/>
              <p:cNvPicPr preferRelativeResize="0"/>
              <p:nvPr/>
            </p:nvPicPr>
            <p:blipFill rotWithShape="1">
              <a:blip r:embed="rId10">
                <a:alphaModFix/>
              </a:blip>
              <a:srcRect b="0" l="0" r="0" t="0"/>
              <a:stretch/>
            </p:blipFill>
            <p:spPr>
              <a:xfrm>
                <a:off x="7094871" y="2051389"/>
                <a:ext cx="341571" cy="341571"/>
              </a:xfrm>
              <a:prstGeom prst="rect">
                <a:avLst/>
              </a:prstGeom>
              <a:noFill/>
              <a:ln>
                <a:noFill/>
              </a:ln>
            </p:spPr>
          </p:pic>
        </p:grpSp>
        <p:sp>
          <p:nvSpPr>
            <p:cNvPr id="842" name="Google Shape;842;p133"/>
            <p:cNvSpPr txBox="1"/>
            <p:nvPr/>
          </p:nvSpPr>
          <p:spPr>
            <a:xfrm>
              <a:off x="6451925" y="1328213"/>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4</a:t>
              </a:r>
              <a:endParaRPr sz="1200">
                <a:latin typeface="Nunito"/>
                <a:ea typeface="Nunito"/>
                <a:cs typeface="Nunito"/>
                <a:sym typeface="Nunito"/>
              </a:endParaRPr>
            </a:p>
          </p:txBody>
        </p:sp>
      </p:grpSp>
      <p:grpSp>
        <p:nvGrpSpPr>
          <p:cNvPr id="843" name="Google Shape;843;p133"/>
          <p:cNvGrpSpPr/>
          <p:nvPr/>
        </p:nvGrpSpPr>
        <p:grpSpPr>
          <a:xfrm>
            <a:off x="390416" y="3575508"/>
            <a:ext cx="1256850" cy="1225480"/>
            <a:chOff x="6374004" y="379633"/>
            <a:chExt cx="1256850" cy="1225480"/>
          </a:xfrm>
        </p:grpSpPr>
        <p:grpSp>
          <p:nvGrpSpPr>
            <p:cNvPr id="844" name="Google Shape;844;p133"/>
            <p:cNvGrpSpPr/>
            <p:nvPr/>
          </p:nvGrpSpPr>
          <p:grpSpPr>
            <a:xfrm>
              <a:off x="6374004" y="379633"/>
              <a:ext cx="1256850" cy="1211652"/>
              <a:chOff x="6179591" y="1181308"/>
              <a:chExt cx="1256850" cy="1211652"/>
            </a:xfrm>
          </p:grpSpPr>
          <p:pic>
            <p:nvPicPr>
              <p:cNvPr descr="Orange Book Emoji" id="845" name="Google Shape;845;p133"/>
              <p:cNvPicPr preferRelativeResize="0"/>
              <p:nvPr/>
            </p:nvPicPr>
            <p:blipFill rotWithShape="1">
              <a:blip r:embed="rId7">
                <a:alphaModFix/>
              </a:blip>
              <a:srcRect b="0" l="0" r="0" t="0"/>
              <a:stretch/>
            </p:blipFill>
            <p:spPr>
              <a:xfrm>
                <a:off x="6179591" y="1220670"/>
                <a:ext cx="910309" cy="910309"/>
              </a:xfrm>
              <a:prstGeom prst="rect">
                <a:avLst/>
              </a:prstGeom>
              <a:noFill/>
              <a:ln>
                <a:noFill/>
              </a:ln>
            </p:spPr>
          </p:pic>
          <p:pic>
            <p:nvPicPr>
              <p:cNvPr descr="Heavy Multiplication X Emoji" id="846" name="Google Shape;846;p133"/>
              <p:cNvPicPr preferRelativeResize="0"/>
              <p:nvPr/>
            </p:nvPicPr>
            <p:blipFill rotWithShape="1">
              <a:blip r:embed="rId9">
                <a:alphaModFix/>
              </a:blip>
              <a:srcRect b="0" l="0" r="0" t="0"/>
              <a:stretch/>
            </p:blipFill>
            <p:spPr>
              <a:xfrm>
                <a:off x="7094863" y="1181308"/>
                <a:ext cx="341571" cy="341571"/>
              </a:xfrm>
              <a:prstGeom prst="rect">
                <a:avLst/>
              </a:prstGeom>
              <a:noFill/>
              <a:ln>
                <a:noFill/>
              </a:ln>
            </p:spPr>
          </p:pic>
          <p:pic>
            <p:nvPicPr>
              <p:cNvPr descr="Heavy Multiplication X Emoji" id="847" name="Google Shape;847;p133"/>
              <p:cNvPicPr preferRelativeResize="0"/>
              <p:nvPr/>
            </p:nvPicPr>
            <p:blipFill rotWithShape="1">
              <a:blip r:embed="rId9">
                <a:alphaModFix/>
              </a:blip>
              <a:srcRect b="0" l="0" r="0" t="0"/>
              <a:stretch/>
            </p:blipFill>
            <p:spPr>
              <a:xfrm>
                <a:off x="7089913" y="1649361"/>
                <a:ext cx="341571" cy="341571"/>
              </a:xfrm>
              <a:prstGeom prst="rect">
                <a:avLst/>
              </a:prstGeom>
              <a:noFill/>
              <a:ln>
                <a:noFill/>
              </a:ln>
            </p:spPr>
          </p:pic>
          <p:pic>
            <p:nvPicPr>
              <p:cNvPr descr="Heavy Check Mark Emoji" id="848" name="Google Shape;848;p133"/>
              <p:cNvPicPr preferRelativeResize="0"/>
              <p:nvPr/>
            </p:nvPicPr>
            <p:blipFill rotWithShape="1">
              <a:blip r:embed="rId10">
                <a:alphaModFix/>
              </a:blip>
              <a:srcRect b="0" l="0" r="0" t="0"/>
              <a:stretch/>
            </p:blipFill>
            <p:spPr>
              <a:xfrm>
                <a:off x="7094871" y="2051389"/>
                <a:ext cx="341571" cy="341571"/>
              </a:xfrm>
              <a:prstGeom prst="rect">
                <a:avLst/>
              </a:prstGeom>
              <a:noFill/>
              <a:ln>
                <a:noFill/>
              </a:ln>
            </p:spPr>
          </p:pic>
        </p:grpSp>
        <p:sp>
          <p:nvSpPr>
            <p:cNvPr id="849" name="Google Shape;849;p133"/>
            <p:cNvSpPr txBox="1"/>
            <p:nvPr/>
          </p:nvSpPr>
          <p:spPr>
            <a:xfrm>
              <a:off x="6451925" y="1328213"/>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6</a:t>
              </a:r>
              <a:endParaRPr sz="1200">
                <a:latin typeface="Nunito"/>
                <a:ea typeface="Nunito"/>
                <a:cs typeface="Nunito"/>
                <a:sym typeface="Nunito"/>
              </a:endParaRPr>
            </a:p>
          </p:txBody>
        </p:sp>
      </p:grpSp>
      <p:grpSp>
        <p:nvGrpSpPr>
          <p:cNvPr id="850" name="Google Shape;850;p133"/>
          <p:cNvGrpSpPr/>
          <p:nvPr/>
        </p:nvGrpSpPr>
        <p:grpSpPr>
          <a:xfrm>
            <a:off x="5897279" y="1742183"/>
            <a:ext cx="1256850" cy="1225480"/>
            <a:chOff x="6374004" y="379633"/>
            <a:chExt cx="1256850" cy="1225480"/>
          </a:xfrm>
        </p:grpSpPr>
        <p:grpSp>
          <p:nvGrpSpPr>
            <p:cNvPr id="851" name="Google Shape;851;p133"/>
            <p:cNvGrpSpPr/>
            <p:nvPr/>
          </p:nvGrpSpPr>
          <p:grpSpPr>
            <a:xfrm>
              <a:off x="6374004" y="379633"/>
              <a:ext cx="1256850" cy="1211652"/>
              <a:chOff x="6179591" y="1181308"/>
              <a:chExt cx="1256850" cy="1211652"/>
            </a:xfrm>
          </p:grpSpPr>
          <p:pic>
            <p:nvPicPr>
              <p:cNvPr descr="Orange Book Emoji" id="852" name="Google Shape;852;p133"/>
              <p:cNvPicPr preferRelativeResize="0"/>
              <p:nvPr/>
            </p:nvPicPr>
            <p:blipFill rotWithShape="1">
              <a:blip r:embed="rId7">
                <a:alphaModFix/>
              </a:blip>
              <a:srcRect b="0" l="0" r="0" t="0"/>
              <a:stretch/>
            </p:blipFill>
            <p:spPr>
              <a:xfrm>
                <a:off x="6179591" y="1220670"/>
                <a:ext cx="910309" cy="910309"/>
              </a:xfrm>
              <a:prstGeom prst="rect">
                <a:avLst/>
              </a:prstGeom>
              <a:noFill/>
              <a:ln>
                <a:noFill/>
              </a:ln>
            </p:spPr>
          </p:pic>
          <p:pic>
            <p:nvPicPr>
              <p:cNvPr descr="Heavy Multiplication X Emoji" id="853" name="Google Shape;853;p133"/>
              <p:cNvPicPr preferRelativeResize="0"/>
              <p:nvPr/>
            </p:nvPicPr>
            <p:blipFill rotWithShape="1">
              <a:blip r:embed="rId9">
                <a:alphaModFix/>
              </a:blip>
              <a:srcRect b="0" l="0" r="0" t="0"/>
              <a:stretch/>
            </p:blipFill>
            <p:spPr>
              <a:xfrm>
                <a:off x="7094863" y="1181308"/>
                <a:ext cx="341571" cy="341571"/>
              </a:xfrm>
              <a:prstGeom prst="rect">
                <a:avLst/>
              </a:prstGeom>
              <a:noFill/>
              <a:ln>
                <a:noFill/>
              </a:ln>
            </p:spPr>
          </p:pic>
          <p:pic>
            <p:nvPicPr>
              <p:cNvPr descr="Heavy Multiplication X Emoji" id="854" name="Google Shape;854;p133"/>
              <p:cNvPicPr preferRelativeResize="0"/>
              <p:nvPr/>
            </p:nvPicPr>
            <p:blipFill rotWithShape="1">
              <a:blip r:embed="rId9">
                <a:alphaModFix/>
              </a:blip>
              <a:srcRect b="0" l="0" r="0" t="0"/>
              <a:stretch/>
            </p:blipFill>
            <p:spPr>
              <a:xfrm>
                <a:off x="7089913" y="1649361"/>
                <a:ext cx="341571" cy="341571"/>
              </a:xfrm>
              <a:prstGeom prst="rect">
                <a:avLst/>
              </a:prstGeom>
              <a:noFill/>
              <a:ln>
                <a:noFill/>
              </a:ln>
            </p:spPr>
          </p:pic>
          <p:pic>
            <p:nvPicPr>
              <p:cNvPr descr="Heavy Check Mark Emoji" id="855" name="Google Shape;855;p133"/>
              <p:cNvPicPr preferRelativeResize="0"/>
              <p:nvPr/>
            </p:nvPicPr>
            <p:blipFill rotWithShape="1">
              <a:blip r:embed="rId10">
                <a:alphaModFix/>
              </a:blip>
              <a:srcRect b="0" l="0" r="0" t="0"/>
              <a:stretch/>
            </p:blipFill>
            <p:spPr>
              <a:xfrm>
                <a:off x="7094871" y="2051389"/>
                <a:ext cx="341571" cy="341571"/>
              </a:xfrm>
              <a:prstGeom prst="rect">
                <a:avLst/>
              </a:prstGeom>
              <a:noFill/>
              <a:ln>
                <a:noFill/>
              </a:ln>
            </p:spPr>
          </p:pic>
        </p:grpSp>
        <p:sp>
          <p:nvSpPr>
            <p:cNvPr id="856" name="Google Shape;856;p133"/>
            <p:cNvSpPr txBox="1"/>
            <p:nvPr/>
          </p:nvSpPr>
          <p:spPr>
            <a:xfrm>
              <a:off x="6451925" y="1328213"/>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5</a:t>
              </a:r>
              <a:endParaRPr sz="1200">
                <a:latin typeface="Nunito"/>
                <a:ea typeface="Nunito"/>
                <a:cs typeface="Nunito"/>
                <a:sym typeface="Nunito"/>
              </a:endParaRPr>
            </a:p>
          </p:txBody>
        </p:sp>
      </p:grpSp>
      <p:pic>
        <p:nvPicPr>
          <p:cNvPr descr="Heavy Check Mark Emoji" id="857" name="Google Shape;857;p133"/>
          <p:cNvPicPr preferRelativeResize="0"/>
          <p:nvPr/>
        </p:nvPicPr>
        <p:blipFill rotWithShape="1">
          <a:blip r:embed="rId10">
            <a:alphaModFix/>
          </a:blip>
          <a:srcRect b="0" l="0" r="0" t="0"/>
          <a:stretch/>
        </p:blipFill>
        <p:spPr>
          <a:xfrm>
            <a:off x="5609109" y="511877"/>
            <a:ext cx="341571" cy="341571"/>
          </a:xfrm>
          <a:prstGeom prst="rect">
            <a:avLst/>
          </a:prstGeom>
          <a:noFill/>
          <a:ln>
            <a:noFill/>
          </a:ln>
        </p:spPr>
      </p:pic>
      <p:cxnSp>
        <p:nvCxnSpPr>
          <p:cNvPr id="858" name="Google Shape;858;p133"/>
          <p:cNvCxnSpPr/>
          <p:nvPr/>
        </p:nvCxnSpPr>
        <p:spPr>
          <a:xfrm flipH="1" rot="10800000">
            <a:off x="4532054" y="1367778"/>
            <a:ext cx="352500" cy="277800"/>
          </a:xfrm>
          <a:prstGeom prst="straightConnector1">
            <a:avLst/>
          </a:prstGeom>
          <a:noFill/>
          <a:ln cap="flat" cmpd="sng" w="38100">
            <a:solidFill>
              <a:srgbClr val="B7B7B7"/>
            </a:solidFill>
            <a:prstDash val="solid"/>
            <a:miter lim="800000"/>
            <a:headEnd len="sm" w="sm" type="none"/>
            <a:tailEnd len="med" w="med" type="triangle"/>
          </a:ln>
        </p:spPr>
      </p:cxnSp>
      <p:cxnSp>
        <p:nvCxnSpPr>
          <p:cNvPr id="859" name="Google Shape;859;p133"/>
          <p:cNvCxnSpPr>
            <a:endCxn id="838" idx="1"/>
          </p:cNvCxnSpPr>
          <p:nvPr/>
        </p:nvCxnSpPr>
        <p:spPr>
          <a:xfrm>
            <a:off x="6071304" y="682749"/>
            <a:ext cx="302700" cy="191400"/>
          </a:xfrm>
          <a:prstGeom prst="straightConnector1">
            <a:avLst/>
          </a:prstGeom>
          <a:noFill/>
          <a:ln cap="flat" cmpd="sng" w="38100">
            <a:solidFill>
              <a:srgbClr val="B7B7B7"/>
            </a:solidFill>
            <a:prstDash val="solid"/>
            <a:miter lim="800000"/>
            <a:headEnd len="sm" w="sm" type="none"/>
            <a:tailEnd len="med" w="med" type="triangle"/>
          </a:ln>
        </p:spPr>
      </p:cxnSp>
      <p:cxnSp>
        <p:nvCxnSpPr>
          <p:cNvPr id="860" name="Google Shape;860;p133"/>
          <p:cNvCxnSpPr>
            <a:endCxn id="852" idx="0"/>
          </p:cNvCxnSpPr>
          <p:nvPr/>
        </p:nvCxnSpPr>
        <p:spPr>
          <a:xfrm flipH="1">
            <a:off x="6352433" y="1555045"/>
            <a:ext cx="298800" cy="226500"/>
          </a:xfrm>
          <a:prstGeom prst="straightConnector1">
            <a:avLst/>
          </a:prstGeom>
          <a:noFill/>
          <a:ln cap="flat" cmpd="sng" w="38100">
            <a:solidFill>
              <a:srgbClr val="B7B7B7"/>
            </a:solidFill>
            <a:prstDash val="solid"/>
            <a:miter lim="800000"/>
            <a:headEnd len="sm" w="sm" type="none"/>
            <a:tailEnd len="med" w="med" type="triangle"/>
          </a:ln>
        </p:spPr>
      </p:cxnSp>
      <p:cxnSp>
        <p:nvCxnSpPr>
          <p:cNvPr id="861" name="Google Shape;861;p133"/>
          <p:cNvCxnSpPr/>
          <p:nvPr/>
        </p:nvCxnSpPr>
        <p:spPr>
          <a:xfrm flipH="1">
            <a:off x="1799275" y="2979625"/>
            <a:ext cx="4428600" cy="675600"/>
          </a:xfrm>
          <a:prstGeom prst="straightConnector1">
            <a:avLst/>
          </a:prstGeom>
          <a:noFill/>
          <a:ln cap="flat" cmpd="sng" w="38100">
            <a:solidFill>
              <a:srgbClr val="B7B7B7"/>
            </a:solidFill>
            <a:prstDash val="solid"/>
            <a:miter lim="800000"/>
            <a:headEnd len="sm" w="sm" type="none"/>
            <a:tailEnd len="med" w="med" type="triangle"/>
          </a:ln>
        </p:spPr>
      </p:cxnSp>
      <p:cxnSp>
        <p:nvCxnSpPr>
          <p:cNvPr id="862" name="Google Shape;862;p133"/>
          <p:cNvCxnSpPr/>
          <p:nvPr/>
        </p:nvCxnSpPr>
        <p:spPr>
          <a:xfrm flipH="1" rot="10800000">
            <a:off x="8142554" y="3671716"/>
            <a:ext cx="438000" cy="424500"/>
          </a:xfrm>
          <a:prstGeom prst="straightConnector1">
            <a:avLst/>
          </a:prstGeom>
          <a:noFill/>
          <a:ln cap="flat" cmpd="sng" w="38100">
            <a:solidFill>
              <a:srgbClr val="1C1C1C"/>
            </a:solidFill>
            <a:prstDash val="solid"/>
            <a:miter lim="800000"/>
            <a:headEnd len="sm" w="sm" type="none"/>
            <a:tailEnd len="med" w="med" type="triangle"/>
          </a:ln>
        </p:spPr>
      </p:cxnSp>
      <p:grpSp>
        <p:nvGrpSpPr>
          <p:cNvPr id="863" name="Google Shape;863;p133"/>
          <p:cNvGrpSpPr/>
          <p:nvPr/>
        </p:nvGrpSpPr>
        <p:grpSpPr>
          <a:xfrm>
            <a:off x="2490591" y="3764008"/>
            <a:ext cx="1256850" cy="1225480"/>
            <a:chOff x="6374004" y="379633"/>
            <a:chExt cx="1256850" cy="1225480"/>
          </a:xfrm>
        </p:grpSpPr>
        <p:grpSp>
          <p:nvGrpSpPr>
            <p:cNvPr id="864" name="Google Shape;864;p133"/>
            <p:cNvGrpSpPr/>
            <p:nvPr/>
          </p:nvGrpSpPr>
          <p:grpSpPr>
            <a:xfrm>
              <a:off x="6374004" y="379633"/>
              <a:ext cx="1256850" cy="1211652"/>
              <a:chOff x="6179591" y="1181308"/>
              <a:chExt cx="1256850" cy="1211652"/>
            </a:xfrm>
          </p:grpSpPr>
          <p:pic>
            <p:nvPicPr>
              <p:cNvPr descr="Orange Book Emoji" id="865" name="Google Shape;865;p133"/>
              <p:cNvPicPr preferRelativeResize="0"/>
              <p:nvPr/>
            </p:nvPicPr>
            <p:blipFill rotWithShape="1">
              <a:blip r:embed="rId7">
                <a:alphaModFix/>
              </a:blip>
              <a:srcRect b="0" l="0" r="0" t="0"/>
              <a:stretch/>
            </p:blipFill>
            <p:spPr>
              <a:xfrm>
                <a:off x="6179591" y="1220670"/>
                <a:ext cx="910309" cy="910309"/>
              </a:xfrm>
              <a:prstGeom prst="rect">
                <a:avLst/>
              </a:prstGeom>
              <a:noFill/>
              <a:ln>
                <a:noFill/>
              </a:ln>
            </p:spPr>
          </p:pic>
          <p:pic>
            <p:nvPicPr>
              <p:cNvPr descr="Heavy Multiplication X Emoji" id="866" name="Google Shape;866;p133"/>
              <p:cNvPicPr preferRelativeResize="0"/>
              <p:nvPr/>
            </p:nvPicPr>
            <p:blipFill rotWithShape="1">
              <a:blip r:embed="rId9">
                <a:alphaModFix/>
              </a:blip>
              <a:srcRect b="0" l="0" r="0" t="0"/>
              <a:stretch/>
            </p:blipFill>
            <p:spPr>
              <a:xfrm>
                <a:off x="7094863" y="1181308"/>
                <a:ext cx="341571" cy="341571"/>
              </a:xfrm>
              <a:prstGeom prst="rect">
                <a:avLst/>
              </a:prstGeom>
              <a:noFill/>
              <a:ln>
                <a:noFill/>
              </a:ln>
            </p:spPr>
          </p:pic>
          <p:pic>
            <p:nvPicPr>
              <p:cNvPr descr="Heavy Multiplication X Emoji" id="867" name="Google Shape;867;p133"/>
              <p:cNvPicPr preferRelativeResize="0"/>
              <p:nvPr/>
            </p:nvPicPr>
            <p:blipFill rotWithShape="1">
              <a:blip r:embed="rId9">
                <a:alphaModFix/>
              </a:blip>
              <a:srcRect b="0" l="0" r="0" t="0"/>
              <a:stretch/>
            </p:blipFill>
            <p:spPr>
              <a:xfrm>
                <a:off x="7089913" y="1649361"/>
                <a:ext cx="341571" cy="341571"/>
              </a:xfrm>
              <a:prstGeom prst="rect">
                <a:avLst/>
              </a:prstGeom>
              <a:noFill/>
              <a:ln>
                <a:noFill/>
              </a:ln>
            </p:spPr>
          </p:pic>
          <p:pic>
            <p:nvPicPr>
              <p:cNvPr descr="Heavy Check Mark Emoji" id="868" name="Google Shape;868;p133"/>
              <p:cNvPicPr preferRelativeResize="0"/>
              <p:nvPr/>
            </p:nvPicPr>
            <p:blipFill rotWithShape="1">
              <a:blip r:embed="rId10">
                <a:alphaModFix/>
              </a:blip>
              <a:srcRect b="0" l="0" r="0" t="0"/>
              <a:stretch/>
            </p:blipFill>
            <p:spPr>
              <a:xfrm>
                <a:off x="7094871" y="2051389"/>
                <a:ext cx="341571" cy="341571"/>
              </a:xfrm>
              <a:prstGeom prst="rect">
                <a:avLst/>
              </a:prstGeom>
              <a:noFill/>
              <a:ln>
                <a:noFill/>
              </a:ln>
            </p:spPr>
          </p:pic>
        </p:grpSp>
        <p:sp>
          <p:nvSpPr>
            <p:cNvPr id="869" name="Google Shape;869;p133"/>
            <p:cNvSpPr txBox="1"/>
            <p:nvPr/>
          </p:nvSpPr>
          <p:spPr>
            <a:xfrm>
              <a:off x="6451925" y="1328213"/>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7</a:t>
              </a:r>
              <a:endParaRPr sz="1200">
                <a:latin typeface="Nunito"/>
                <a:ea typeface="Nunito"/>
                <a:cs typeface="Nunito"/>
                <a:sym typeface="Nunito"/>
              </a:endParaRPr>
            </a:p>
          </p:txBody>
        </p:sp>
      </p:grpSp>
      <p:grpSp>
        <p:nvGrpSpPr>
          <p:cNvPr id="870" name="Google Shape;870;p133"/>
          <p:cNvGrpSpPr/>
          <p:nvPr/>
        </p:nvGrpSpPr>
        <p:grpSpPr>
          <a:xfrm>
            <a:off x="4590779" y="3655758"/>
            <a:ext cx="1256850" cy="1225480"/>
            <a:chOff x="6374004" y="379633"/>
            <a:chExt cx="1256850" cy="1225480"/>
          </a:xfrm>
        </p:grpSpPr>
        <p:grpSp>
          <p:nvGrpSpPr>
            <p:cNvPr id="871" name="Google Shape;871;p133"/>
            <p:cNvGrpSpPr/>
            <p:nvPr/>
          </p:nvGrpSpPr>
          <p:grpSpPr>
            <a:xfrm>
              <a:off x="6374004" y="379633"/>
              <a:ext cx="1256850" cy="1211652"/>
              <a:chOff x="6179591" y="1181308"/>
              <a:chExt cx="1256850" cy="1211652"/>
            </a:xfrm>
          </p:grpSpPr>
          <p:pic>
            <p:nvPicPr>
              <p:cNvPr descr="Orange Book Emoji" id="872" name="Google Shape;872;p133"/>
              <p:cNvPicPr preferRelativeResize="0"/>
              <p:nvPr/>
            </p:nvPicPr>
            <p:blipFill rotWithShape="1">
              <a:blip r:embed="rId7">
                <a:alphaModFix/>
              </a:blip>
              <a:srcRect b="0" l="0" r="0" t="0"/>
              <a:stretch/>
            </p:blipFill>
            <p:spPr>
              <a:xfrm>
                <a:off x="6179591" y="1220670"/>
                <a:ext cx="910309" cy="910309"/>
              </a:xfrm>
              <a:prstGeom prst="rect">
                <a:avLst/>
              </a:prstGeom>
              <a:noFill/>
              <a:ln>
                <a:noFill/>
              </a:ln>
            </p:spPr>
          </p:pic>
          <p:pic>
            <p:nvPicPr>
              <p:cNvPr descr="Heavy Multiplication X Emoji" id="873" name="Google Shape;873;p133"/>
              <p:cNvPicPr preferRelativeResize="0"/>
              <p:nvPr/>
            </p:nvPicPr>
            <p:blipFill rotWithShape="1">
              <a:blip r:embed="rId9">
                <a:alphaModFix/>
              </a:blip>
              <a:srcRect b="0" l="0" r="0" t="0"/>
              <a:stretch/>
            </p:blipFill>
            <p:spPr>
              <a:xfrm>
                <a:off x="7094863" y="1181308"/>
                <a:ext cx="341571" cy="341571"/>
              </a:xfrm>
              <a:prstGeom prst="rect">
                <a:avLst/>
              </a:prstGeom>
              <a:noFill/>
              <a:ln>
                <a:noFill/>
              </a:ln>
            </p:spPr>
          </p:pic>
          <p:pic>
            <p:nvPicPr>
              <p:cNvPr descr="Heavy Multiplication X Emoji" id="874" name="Google Shape;874;p133"/>
              <p:cNvPicPr preferRelativeResize="0"/>
              <p:nvPr/>
            </p:nvPicPr>
            <p:blipFill rotWithShape="1">
              <a:blip r:embed="rId9">
                <a:alphaModFix/>
              </a:blip>
              <a:srcRect b="0" l="0" r="0" t="0"/>
              <a:stretch/>
            </p:blipFill>
            <p:spPr>
              <a:xfrm>
                <a:off x="7089913" y="1649361"/>
                <a:ext cx="341571" cy="341571"/>
              </a:xfrm>
              <a:prstGeom prst="rect">
                <a:avLst/>
              </a:prstGeom>
              <a:noFill/>
              <a:ln>
                <a:noFill/>
              </a:ln>
            </p:spPr>
          </p:pic>
          <p:pic>
            <p:nvPicPr>
              <p:cNvPr descr="Heavy Check Mark Emoji" id="875" name="Google Shape;875;p133"/>
              <p:cNvPicPr preferRelativeResize="0"/>
              <p:nvPr/>
            </p:nvPicPr>
            <p:blipFill rotWithShape="1">
              <a:blip r:embed="rId10">
                <a:alphaModFix/>
              </a:blip>
              <a:srcRect b="0" l="0" r="0" t="0"/>
              <a:stretch/>
            </p:blipFill>
            <p:spPr>
              <a:xfrm>
                <a:off x="7094871" y="2051389"/>
                <a:ext cx="341571" cy="341571"/>
              </a:xfrm>
              <a:prstGeom prst="rect">
                <a:avLst/>
              </a:prstGeom>
              <a:noFill/>
              <a:ln>
                <a:noFill/>
              </a:ln>
            </p:spPr>
          </p:pic>
        </p:grpSp>
        <p:sp>
          <p:nvSpPr>
            <p:cNvPr id="876" name="Google Shape;876;p133"/>
            <p:cNvSpPr txBox="1"/>
            <p:nvPr/>
          </p:nvSpPr>
          <p:spPr>
            <a:xfrm>
              <a:off x="6451925" y="1328213"/>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8</a:t>
              </a:r>
              <a:endParaRPr sz="1200">
                <a:latin typeface="Nunito"/>
                <a:ea typeface="Nunito"/>
                <a:cs typeface="Nunito"/>
                <a:sym typeface="Nunito"/>
              </a:endParaRPr>
            </a:p>
          </p:txBody>
        </p:sp>
      </p:grpSp>
      <p:cxnSp>
        <p:nvCxnSpPr>
          <p:cNvPr id="877" name="Google Shape;877;p133"/>
          <p:cNvCxnSpPr/>
          <p:nvPr/>
        </p:nvCxnSpPr>
        <p:spPr>
          <a:xfrm>
            <a:off x="1737804" y="4259041"/>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878" name="Google Shape;878;p133"/>
          <p:cNvCxnSpPr/>
          <p:nvPr/>
        </p:nvCxnSpPr>
        <p:spPr>
          <a:xfrm>
            <a:off x="3833392" y="4259041"/>
            <a:ext cx="712800" cy="0"/>
          </a:xfrm>
          <a:prstGeom prst="straightConnector1">
            <a:avLst/>
          </a:prstGeom>
          <a:noFill/>
          <a:ln cap="flat" cmpd="sng" w="38100">
            <a:solidFill>
              <a:srgbClr val="B7B7B7"/>
            </a:solidFill>
            <a:prstDash val="solid"/>
            <a:miter lim="800000"/>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2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134"/>
          <p:cNvSpPr/>
          <p:nvPr/>
        </p:nvSpPr>
        <p:spPr>
          <a:xfrm>
            <a:off x="-739" y="2682155"/>
            <a:ext cx="9138900" cy="2508000"/>
          </a:xfrm>
          <a:prstGeom prst="rect">
            <a:avLst/>
          </a:prstGeom>
          <a:solidFill>
            <a:srgbClr val="26262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descr="Page Facing Up Emoji" id="884" name="Google Shape;884;p134"/>
          <p:cNvPicPr preferRelativeResize="0"/>
          <p:nvPr/>
        </p:nvPicPr>
        <p:blipFill rotWithShape="1">
          <a:blip r:embed="rId3">
            <a:alphaModFix/>
          </a:blip>
          <a:srcRect b="0" l="0" r="0" t="0"/>
          <a:stretch/>
        </p:blipFill>
        <p:spPr>
          <a:xfrm>
            <a:off x="6738219" y="1499776"/>
            <a:ext cx="926788" cy="926788"/>
          </a:xfrm>
          <a:prstGeom prst="rect">
            <a:avLst/>
          </a:prstGeom>
          <a:noFill/>
          <a:ln>
            <a:noFill/>
          </a:ln>
        </p:spPr>
      </p:pic>
      <p:sp>
        <p:nvSpPr>
          <p:cNvPr id="885" name="Google Shape;885;p134"/>
          <p:cNvSpPr txBox="1"/>
          <p:nvPr/>
        </p:nvSpPr>
        <p:spPr>
          <a:xfrm>
            <a:off x="7324856" y="4895081"/>
            <a:ext cx="17772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extLst>
                    <a:ext uri="{A12FA001-AC4F-418D-AE19-62706E023703}">
                      <ahyp:hlinkClr val="tx"/>
                    </a:ext>
                  </a:extLst>
                </a:hlinkClick>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886" name="Google Shape;886;p134"/>
          <p:cNvSpPr txBox="1"/>
          <p:nvPr/>
        </p:nvSpPr>
        <p:spPr>
          <a:xfrm>
            <a:off x="1913776" y="3076411"/>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1</a:t>
            </a:r>
            <a:endParaRPr sz="1200">
              <a:latin typeface="Nunito"/>
              <a:ea typeface="Nunito"/>
              <a:cs typeface="Nunito"/>
              <a:sym typeface="Nunito"/>
            </a:endParaRPr>
          </a:p>
        </p:txBody>
      </p:sp>
      <p:sp>
        <p:nvSpPr>
          <p:cNvPr id="887" name="Google Shape;887;p134"/>
          <p:cNvSpPr txBox="1"/>
          <p:nvPr/>
        </p:nvSpPr>
        <p:spPr>
          <a:xfrm>
            <a:off x="4255850" y="3093600"/>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2-8</a:t>
            </a:r>
            <a:endParaRPr sz="1200">
              <a:latin typeface="Nunito"/>
              <a:ea typeface="Nunito"/>
              <a:cs typeface="Nunito"/>
              <a:sym typeface="Nunito"/>
            </a:endParaRPr>
          </a:p>
        </p:txBody>
      </p:sp>
      <p:sp>
        <p:nvSpPr>
          <p:cNvPr id="888" name="Google Shape;888;p134"/>
          <p:cNvSpPr txBox="1"/>
          <p:nvPr/>
        </p:nvSpPr>
        <p:spPr>
          <a:xfrm>
            <a:off x="6912801" y="3104725"/>
            <a:ext cx="910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Journal 9</a:t>
            </a:r>
            <a:endParaRPr sz="1200">
              <a:latin typeface="Nunito"/>
              <a:ea typeface="Nunito"/>
              <a:cs typeface="Nunito"/>
              <a:sym typeface="Nunito"/>
            </a:endParaRPr>
          </a:p>
        </p:txBody>
      </p:sp>
      <p:pic>
        <p:nvPicPr>
          <p:cNvPr descr="Bookmark Emoji" id="889" name="Google Shape;889;p134"/>
          <p:cNvPicPr preferRelativeResize="0"/>
          <p:nvPr/>
        </p:nvPicPr>
        <p:blipFill rotWithShape="1">
          <a:blip r:embed="rId5">
            <a:alphaModFix/>
          </a:blip>
          <a:srcRect b="0" l="0" r="0" t="0"/>
          <a:stretch/>
        </p:blipFill>
        <p:spPr>
          <a:xfrm>
            <a:off x="6944885" y="1490943"/>
            <a:ext cx="568122" cy="568122"/>
          </a:xfrm>
          <a:prstGeom prst="rect">
            <a:avLst/>
          </a:prstGeom>
          <a:noFill/>
          <a:ln>
            <a:noFill/>
          </a:ln>
        </p:spPr>
      </p:pic>
      <p:pic>
        <p:nvPicPr>
          <p:cNvPr descr="Page Facing Up Emoji" id="890" name="Google Shape;890;p134"/>
          <p:cNvPicPr preferRelativeResize="0"/>
          <p:nvPr/>
        </p:nvPicPr>
        <p:blipFill rotWithShape="1">
          <a:blip r:embed="rId3">
            <a:alphaModFix/>
          </a:blip>
          <a:srcRect b="0" l="0" r="0" t="0"/>
          <a:stretch/>
        </p:blipFill>
        <p:spPr>
          <a:xfrm>
            <a:off x="111198" y="3264846"/>
            <a:ext cx="926788" cy="926788"/>
          </a:xfrm>
          <a:prstGeom prst="rect">
            <a:avLst/>
          </a:prstGeom>
          <a:noFill/>
          <a:ln>
            <a:noFill/>
          </a:ln>
        </p:spPr>
      </p:pic>
      <p:pic>
        <p:nvPicPr>
          <p:cNvPr descr="Closed Book Emoji" id="891" name="Google Shape;891;p134"/>
          <p:cNvPicPr preferRelativeResize="0"/>
          <p:nvPr/>
        </p:nvPicPr>
        <p:blipFill rotWithShape="1">
          <a:blip r:embed="rId6">
            <a:alphaModFix/>
          </a:blip>
          <a:srcRect b="0" l="0" r="0" t="0"/>
          <a:stretch/>
        </p:blipFill>
        <p:spPr>
          <a:xfrm>
            <a:off x="1843945" y="3330430"/>
            <a:ext cx="926788" cy="926788"/>
          </a:xfrm>
          <a:prstGeom prst="rect">
            <a:avLst/>
          </a:prstGeom>
          <a:noFill/>
          <a:ln>
            <a:noFill/>
          </a:ln>
        </p:spPr>
      </p:pic>
      <p:pic>
        <p:nvPicPr>
          <p:cNvPr descr="Speech Balloon Emoji" id="892" name="Google Shape;892;p134"/>
          <p:cNvPicPr preferRelativeResize="0"/>
          <p:nvPr/>
        </p:nvPicPr>
        <p:blipFill rotWithShape="1">
          <a:blip r:embed="rId7">
            <a:alphaModFix/>
          </a:blip>
          <a:srcRect b="0" l="0" r="0" t="0"/>
          <a:stretch/>
        </p:blipFill>
        <p:spPr>
          <a:xfrm>
            <a:off x="4176004" y="1235975"/>
            <a:ext cx="870081" cy="870081"/>
          </a:xfrm>
          <a:prstGeom prst="rect">
            <a:avLst/>
          </a:prstGeom>
          <a:noFill/>
          <a:ln>
            <a:noFill/>
          </a:ln>
        </p:spPr>
      </p:pic>
      <p:pic>
        <p:nvPicPr>
          <p:cNvPr descr="Orange Book Emoji" id="893" name="Google Shape;893;p134"/>
          <p:cNvPicPr preferRelativeResize="0"/>
          <p:nvPr/>
        </p:nvPicPr>
        <p:blipFill rotWithShape="1">
          <a:blip r:embed="rId8">
            <a:alphaModFix/>
          </a:blip>
          <a:srcRect b="0" l="0" r="0" t="0"/>
          <a:stretch/>
        </p:blipFill>
        <p:spPr>
          <a:xfrm>
            <a:off x="4361491" y="3358607"/>
            <a:ext cx="910309" cy="910309"/>
          </a:xfrm>
          <a:prstGeom prst="rect">
            <a:avLst/>
          </a:prstGeom>
          <a:noFill/>
          <a:ln>
            <a:noFill/>
          </a:ln>
        </p:spPr>
      </p:pic>
      <p:pic>
        <p:nvPicPr>
          <p:cNvPr descr="Green Book Emoji" id="894" name="Google Shape;894;p134"/>
          <p:cNvPicPr preferRelativeResize="0"/>
          <p:nvPr/>
        </p:nvPicPr>
        <p:blipFill rotWithShape="1">
          <a:blip r:embed="rId9">
            <a:alphaModFix/>
          </a:blip>
          <a:srcRect b="0" l="0" r="0" t="0"/>
          <a:stretch/>
        </p:blipFill>
        <p:spPr>
          <a:xfrm>
            <a:off x="6808491" y="3346910"/>
            <a:ext cx="910309" cy="910309"/>
          </a:xfrm>
          <a:prstGeom prst="rect">
            <a:avLst/>
          </a:prstGeom>
          <a:noFill/>
          <a:ln>
            <a:noFill/>
          </a:ln>
        </p:spPr>
      </p:pic>
      <p:sp>
        <p:nvSpPr>
          <p:cNvPr id="895" name="Google Shape;895;p134"/>
          <p:cNvSpPr txBox="1"/>
          <p:nvPr/>
        </p:nvSpPr>
        <p:spPr>
          <a:xfrm>
            <a:off x="1430787" y="2707471"/>
            <a:ext cx="626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lt1"/>
                </a:solidFill>
                <a:latin typeface="Nunito"/>
                <a:ea typeface="Nunito"/>
                <a:cs typeface="Nunito"/>
                <a:sym typeface="Nunito"/>
              </a:rPr>
              <a:t>Private</a:t>
            </a:r>
            <a:endParaRPr sz="1200">
              <a:latin typeface="Nunito"/>
              <a:ea typeface="Nunito"/>
              <a:cs typeface="Nunito"/>
              <a:sym typeface="Nunito"/>
            </a:endParaRPr>
          </a:p>
        </p:txBody>
      </p:sp>
      <p:sp>
        <p:nvSpPr>
          <p:cNvPr id="896" name="Google Shape;896;p134"/>
          <p:cNvSpPr txBox="1"/>
          <p:nvPr/>
        </p:nvSpPr>
        <p:spPr>
          <a:xfrm>
            <a:off x="1462646" y="2418817"/>
            <a:ext cx="562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dk1"/>
                </a:solidFill>
                <a:latin typeface="Nunito"/>
                <a:ea typeface="Nunito"/>
                <a:cs typeface="Nunito"/>
                <a:sym typeface="Nunito"/>
              </a:rPr>
              <a:t>Public</a:t>
            </a:r>
            <a:endParaRPr sz="1200">
              <a:latin typeface="Nunito"/>
              <a:ea typeface="Nunito"/>
              <a:cs typeface="Nunito"/>
              <a:sym typeface="Nunito"/>
            </a:endParaRPr>
          </a:p>
        </p:txBody>
      </p:sp>
      <p:sp>
        <p:nvSpPr>
          <p:cNvPr id="897" name="Google Shape;897;p134"/>
          <p:cNvSpPr txBox="1"/>
          <p:nvPr/>
        </p:nvSpPr>
        <p:spPr>
          <a:xfrm>
            <a:off x="2691874" y="437374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Peer Review</a:t>
            </a:r>
            <a:endParaRPr sz="1200">
              <a:latin typeface="Nunito"/>
              <a:ea typeface="Nunito"/>
              <a:cs typeface="Nunito"/>
              <a:sym typeface="Nunito"/>
            </a:endParaRPr>
          </a:p>
        </p:txBody>
      </p:sp>
      <p:cxnSp>
        <p:nvCxnSpPr>
          <p:cNvPr id="898" name="Google Shape;898;p134"/>
          <p:cNvCxnSpPr/>
          <p:nvPr/>
        </p:nvCxnSpPr>
        <p:spPr>
          <a:xfrm>
            <a:off x="993393" y="35436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899" name="Google Shape;899;p134"/>
          <p:cNvSpPr txBox="1"/>
          <p:nvPr/>
        </p:nvSpPr>
        <p:spPr>
          <a:xfrm>
            <a:off x="1010963" y="3217855"/>
            <a:ext cx="636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chemeClr val="lt1"/>
                </a:solidFill>
                <a:latin typeface="Nunito"/>
                <a:ea typeface="Nunito"/>
                <a:cs typeface="Nunito"/>
                <a:sym typeface="Nunito"/>
              </a:rPr>
              <a:t>Submit</a:t>
            </a:r>
            <a:endParaRPr sz="1200">
              <a:latin typeface="Nunito"/>
              <a:ea typeface="Nunito"/>
              <a:cs typeface="Nunito"/>
              <a:sym typeface="Nunito"/>
            </a:endParaRPr>
          </a:p>
        </p:txBody>
      </p:sp>
      <p:sp>
        <p:nvSpPr>
          <p:cNvPr id="900" name="Google Shape;900;p134"/>
          <p:cNvSpPr txBox="1"/>
          <p:nvPr/>
        </p:nvSpPr>
        <p:spPr>
          <a:xfrm>
            <a:off x="4792471" y="4379606"/>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chemeClr val="lt1"/>
                </a:solidFill>
                <a:latin typeface="Nunito"/>
                <a:ea typeface="Nunito"/>
                <a:cs typeface="Nunito"/>
                <a:sym typeface="Nunito"/>
              </a:rPr>
              <a:t>Revise</a:t>
            </a:r>
            <a:endParaRPr sz="1200">
              <a:latin typeface="Nunito"/>
              <a:ea typeface="Nunito"/>
              <a:cs typeface="Nunito"/>
              <a:sym typeface="Nunito"/>
            </a:endParaRPr>
          </a:p>
        </p:txBody>
      </p:sp>
      <p:cxnSp>
        <p:nvCxnSpPr>
          <p:cNvPr id="901" name="Google Shape;901;p134"/>
          <p:cNvCxnSpPr/>
          <p:nvPr/>
        </p:nvCxnSpPr>
        <p:spPr>
          <a:xfrm>
            <a:off x="3666179" y="35436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902" name="Google Shape;902;p134"/>
          <p:cNvCxnSpPr/>
          <p:nvPr/>
        </p:nvCxnSpPr>
        <p:spPr>
          <a:xfrm>
            <a:off x="6071185" y="3494854"/>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903" name="Google Shape;903;p134"/>
          <p:cNvCxnSpPr/>
          <p:nvPr/>
        </p:nvCxnSpPr>
        <p:spPr>
          <a:xfrm flipH="1">
            <a:off x="6877451" y="3786350"/>
            <a:ext cx="1709700" cy="13500"/>
          </a:xfrm>
          <a:prstGeom prst="bentConnector5">
            <a:avLst>
              <a:gd fmla="val -1289" name="adj1"/>
              <a:gd fmla="val 6526056" name="adj2"/>
              <a:gd fmla="val 115985" name="adj3"/>
            </a:avLst>
          </a:prstGeom>
          <a:noFill/>
          <a:ln cap="flat" cmpd="sng" w="38100">
            <a:solidFill>
              <a:srgbClr val="B7B7B7"/>
            </a:solidFill>
            <a:prstDash val="solid"/>
            <a:miter lim="800000"/>
            <a:headEnd len="sm" w="sm" type="none"/>
            <a:tailEnd len="med" w="med" type="triangle"/>
          </a:ln>
        </p:spPr>
      </p:cxnSp>
      <p:cxnSp>
        <p:nvCxnSpPr>
          <p:cNvPr id="904" name="Google Shape;904;p134"/>
          <p:cNvCxnSpPr>
            <a:endCxn id="884" idx="3"/>
          </p:cNvCxnSpPr>
          <p:nvPr/>
        </p:nvCxnSpPr>
        <p:spPr>
          <a:xfrm flipH="1" rot="5400000">
            <a:off x="7222657" y="2405520"/>
            <a:ext cx="1828800" cy="944100"/>
          </a:xfrm>
          <a:prstGeom prst="bentConnector2">
            <a:avLst/>
          </a:prstGeom>
          <a:noFill/>
          <a:ln cap="flat" cmpd="sng" w="38100">
            <a:solidFill>
              <a:srgbClr val="B7B7B7"/>
            </a:solidFill>
            <a:prstDash val="solid"/>
            <a:miter lim="800000"/>
            <a:headEnd len="sm" w="sm" type="none"/>
            <a:tailEnd len="med" w="med" type="triangle"/>
          </a:ln>
        </p:spPr>
      </p:cxnSp>
      <p:sp>
        <p:nvSpPr>
          <p:cNvPr id="905" name="Google Shape;905;p134"/>
          <p:cNvSpPr txBox="1"/>
          <p:nvPr/>
        </p:nvSpPr>
        <p:spPr>
          <a:xfrm>
            <a:off x="112519" y="4234325"/>
            <a:ext cx="940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lt1"/>
                </a:solidFill>
                <a:latin typeface="Nunito"/>
                <a:ea typeface="Nunito"/>
                <a:cs typeface="Nunito"/>
                <a:sym typeface="Nunito"/>
              </a:rPr>
              <a:t>Manuscript</a:t>
            </a:r>
            <a:endParaRPr sz="1200">
              <a:latin typeface="Nunito"/>
              <a:ea typeface="Nunito"/>
              <a:cs typeface="Nunito"/>
              <a:sym typeface="Nunito"/>
            </a:endParaRPr>
          </a:p>
        </p:txBody>
      </p:sp>
      <p:sp>
        <p:nvSpPr>
          <p:cNvPr id="906" name="Google Shape;906;p134"/>
          <p:cNvSpPr txBox="1"/>
          <p:nvPr/>
        </p:nvSpPr>
        <p:spPr>
          <a:xfrm>
            <a:off x="6607022" y="984984"/>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Nunito"/>
                <a:ea typeface="Nunito"/>
                <a:cs typeface="Nunito"/>
                <a:sym typeface="Nunito"/>
              </a:rPr>
              <a:t>Peer reviewed paper</a:t>
            </a:r>
            <a:endParaRPr sz="1200">
              <a:latin typeface="Nunito"/>
              <a:ea typeface="Nunito"/>
              <a:cs typeface="Nunito"/>
              <a:sym typeface="Nunito"/>
            </a:endParaRPr>
          </a:p>
        </p:txBody>
      </p:sp>
      <p:sp>
        <p:nvSpPr>
          <p:cNvPr id="907" name="Google Shape;907;p134"/>
          <p:cNvSpPr txBox="1"/>
          <p:nvPr/>
        </p:nvSpPr>
        <p:spPr>
          <a:xfrm>
            <a:off x="3209577" y="2326353"/>
            <a:ext cx="28896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Nunito"/>
                <a:ea typeface="Nunito"/>
                <a:cs typeface="Nunito"/>
                <a:sym typeface="Nunito"/>
              </a:rPr>
              <a:t>Community feedback, ideas, discussion</a:t>
            </a:r>
            <a:endParaRPr sz="1200">
              <a:latin typeface="Nunito"/>
              <a:ea typeface="Nunito"/>
              <a:cs typeface="Nunito"/>
              <a:sym typeface="Nunito"/>
            </a:endParaRPr>
          </a:p>
        </p:txBody>
      </p:sp>
      <p:sp>
        <p:nvSpPr>
          <p:cNvPr id="908" name="Google Shape;908;p134"/>
          <p:cNvSpPr txBox="1"/>
          <p:nvPr/>
        </p:nvSpPr>
        <p:spPr>
          <a:xfrm>
            <a:off x="7750098" y="2139889"/>
            <a:ext cx="9267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descr="Heavy Multiplication X Emoji" id="909" name="Google Shape;909;p134"/>
          <p:cNvPicPr preferRelativeResize="0"/>
          <p:nvPr/>
        </p:nvPicPr>
        <p:blipFill rotWithShape="1">
          <a:blip r:embed="rId10">
            <a:alphaModFix/>
          </a:blip>
          <a:srcRect b="0" l="0" r="0" t="0"/>
          <a:stretch/>
        </p:blipFill>
        <p:spPr>
          <a:xfrm>
            <a:off x="2967388" y="3115068"/>
            <a:ext cx="341571" cy="341571"/>
          </a:xfrm>
          <a:prstGeom prst="rect">
            <a:avLst/>
          </a:prstGeom>
          <a:noFill/>
          <a:ln>
            <a:noFill/>
          </a:ln>
        </p:spPr>
      </p:pic>
      <p:pic>
        <p:nvPicPr>
          <p:cNvPr descr="Heavy Multiplication X Emoji" id="910" name="Google Shape;910;p134"/>
          <p:cNvPicPr preferRelativeResize="0"/>
          <p:nvPr/>
        </p:nvPicPr>
        <p:blipFill rotWithShape="1">
          <a:blip r:embed="rId10">
            <a:alphaModFix/>
          </a:blip>
          <a:srcRect b="0" l="0" r="0" t="0"/>
          <a:stretch/>
        </p:blipFill>
        <p:spPr>
          <a:xfrm>
            <a:off x="2988713" y="3528773"/>
            <a:ext cx="341571" cy="341571"/>
          </a:xfrm>
          <a:prstGeom prst="rect">
            <a:avLst/>
          </a:prstGeom>
          <a:noFill/>
          <a:ln>
            <a:noFill/>
          </a:ln>
        </p:spPr>
      </p:pic>
      <p:pic>
        <p:nvPicPr>
          <p:cNvPr descr="Heavy Multiplication X Emoji" id="911" name="Google Shape;911;p134"/>
          <p:cNvPicPr preferRelativeResize="0"/>
          <p:nvPr/>
        </p:nvPicPr>
        <p:blipFill rotWithShape="1">
          <a:blip r:embed="rId10">
            <a:alphaModFix/>
          </a:blip>
          <a:srcRect b="0" l="0" r="0" t="0"/>
          <a:stretch/>
        </p:blipFill>
        <p:spPr>
          <a:xfrm>
            <a:off x="2988713" y="3968441"/>
            <a:ext cx="341571" cy="341571"/>
          </a:xfrm>
          <a:prstGeom prst="rect">
            <a:avLst/>
          </a:prstGeom>
          <a:noFill/>
          <a:ln>
            <a:noFill/>
          </a:ln>
        </p:spPr>
      </p:pic>
      <p:pic>
        <p:nvPicPr>
          <p:cNvPr descr="Heavy Multiplication X Emoji" id="912" name="Google Shape;912;p134"/>
          <p:cNvPicPr preferRelativeResize="0"/>
          <p:nvPr/>
        </p:nvPicPr>
        <p:blipFill rotWithShape="1">
          <a:blip r:embed="rId10">
            <a:alphaModFix/>
          </a:blip>
          <a:srcRect b="0" l="0" r="0" t="0"/>
          <a:stretch/>
        </p:blipFill>
        <p:spPr>
          <a:xfrm>
            <a:off x="5427901" y="3031295"/>
            <a:ext cx="341571" cy="341571"/>
          </a:xfrm>
          <a:prstGeom prst="rect">
            <a:avLst/>
          </a:prstGeom>
          <a:noFill/>
          <a:ln>
            <a:noFill/>
          </a:ln>
        </p:spPr>
      </p:pic>
      <p:pic>
        <p:nvPicPr>
          <p:cNvPr descr="Heavy Check Mark Emoji" id="913" name="Google Shape;913;p134"/>
          <p:cNvPicPr preferRelativeResize="0"/>
          <p:nvPr/>
        </p:nvPicPr>
        <p:blipFill rotWithShape="1">
          <a:blip r:embed="rId11">
            <a:alphaModFix/>
          </a:blip>
          <a:srcRect b="0" l="0" r="0" t="0"/>
          <a:stretch/>
        </p:blipFill>
        <p:spPr>
          <a:xfrm>
            <a:off x="7829309" y="3924652"/>
            <a:ext cx="341571" cy="341571"/>
          </a:xfrm>
          <a:prstGeom prst="rect">
            <a:avLst/>
          </a:prstGeom>
          <a:noFill/>
          <a:ln>
            <a:noFill/>
          </a:ln>
        </p:spPr>
      </p:pic>
      <p:pic>
        <p:nvPicPr>
          <p:cNvPr descr="Heavy Check Mark Emoji" id="914" name="Google Shape;914;p134"/>
          <p:cNvPicPr preferRelativeResize="0"/>
          <p:nvPr/>
        </p:nvPicPr>
        <p:blipFill rotWithShape="1">
          <a:blip r:embed="rId11">
            <a:alphaModFix/>
          </a:blip>
          <a:srcRect b="0" l="0" r="0" t="0"/>
          <a:stretch/>
        </p:blipFill>
        <p:spPr>
          <a:xfrm>
            <a:off x="7829309" y="3489237"/>
            <a:ext cx="341571" cy="341571"/>
          </a:xfrm>
          <a:prstGeom prst="rect">
            <a:avLst/>
          </a:prstGeom>
          <a:noFill/>
          <a:ln>
            <a:noFill/>
          </a:ln>
        </p:spPr>
      </p:pic>
      <p:pic>
        <p:nvPicPr>
          <p:cNvPr descr="Heavy Check Mark Emoji" id="915" name="Google Shape;915;p134"/>
          <p:cNvPicPr preferRelativeResize="0"/>
          <p:nvPr/>
        </p:nvPicPr>
        <p:blipFill rotWithShape="1">
          <a:blip r:embed="rId11">
            <a:alphaModFix/>
          </a:blip>
          <a:srcRect b="0" l="0" r="0" t="0"/>
          <a:stretch/>
        </p:blipFill>
        <p:spPr>
          <a:xfrm>
            <a:off x="7829309" y="3053822"/>
            <a:ext cx="341571" cy="341571"/>
          </a:xfrm>
          <a:prstGeom prst="rect">
            <a:avLst/>
          </a:prstGeom>
          <a:noFill/>
          <a:ln>
            <a:noFill/>
          </a:ln>
        </p:spPr>
      </p:pic>
      <p:sp>
        <p:nvSpPr>
          <p:cNvPr id="916" name="Google Shape;916;p134"/>
          <p:cNvSpPr txBox="1"/>
          <p:nvPr/>
        </p:nvSpPr>
        <p:spPr>
          <a:xfrm>
            <a:off x="7275327" y="4360069"/>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chemeClr val="lt1"/>
                </a:solidFill>
                <a:latin typeface="Nunito"/>
                <a:ea typeface="Nunito"/>
                <a:cs typeface="Nunito"/>
                <a:sym typeface="Nunito"/>
              </a:rPr>
              <a:t>Revise</a:t>
            </a:r>
            <a:endParaRPr sz="1200">
              <a:latin typeface="Nunito"/>
              <a:ea typeface="Nunito"/>
              <a:cs typeface="Nunito"/>
              <a:sym typeface="Nunito"/>
            </a:endParaRPr>
          </a:p>
        </p:txBody>
      </p:sp>
      <p:sp>
        <p:nvSpPr>
          <p:cNvPr id="917" name="Google Shape;917;p134"/>
          <p:cNvSpPr txBox="1"/>
          <p:nvPr>
            <p:ph type="title"/>
          </p:nvPr>
        </p:nvSpPr>
        <p:spPr>
          <a:xfrm>
            <a:off x="116288" y="159150"/>
            <a:ext cx="89895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sz="3000">
                <a:solidFill>
                  <a:schemeClr val="dk2"/>
                </a:solidFill>
              </a:rPr>
              <a:t>Closed peer review hides the extent of the problem</a:t>
            </a:r>
            <a:endParaRPr b="1" sz="3000">
              <a:solidFill>
                <a:schemeClr val="dk2"/>
              </a:solidFill>
            </a:endParaRPr>
          </a:p>
        </p:txBody>
      </p:sp>
      <p:pic>
        <p:nvPicPr>
          <p:cNvPr descr="Heavy Multiplication X Emoji" id="918" name="Google Shape;918;p134"/>
          <p:cNvPicPr preferRelativeResize="0"/>
          <p:nvPr/>
        </p:nvPicPr>
        <p:blipFill rotWithShape="1">
          <a:blip r:embed="rId10">
            <a:alphaModFix/>
          </a:blip>
          <a:srcRect b="0" l="0" r="0" t="0"/>
          <a:stretch/>
        </p:blipFill>
        <p:spPr>
          <a:xfrm>
            <a:off x="5422950" y="3499348"/>
            <a:ext cx="341571" cy="341571"/>
          </a:xfrm>
          <a:prstGeom prst="rect">
            <a:avLst/>
          </a:prstGeom>
          <a:noFill/>
          <a:ln>
            <a:noFill/>
          </a:ln>
        </p:spPr>
      </p:pic>
      <p:pic>
        <p:nvPicPr>
          <p:cNvPr descr="Heavy Check Mark Emoji" id="919" name="Google Shape;919;p134"/>
          <p:cNvPicPr preferRelativeResize="0"/>
          <p:nvPr/>
        </p:nvPicPr>
        <p:blipFill rotWithShape="1">
          <a:blip r:embed="rId11">
            <a:alphaModFix/>
          </a:blip>
          <a:srcRect b="0" l="0" r="0" t="0"/>
          <a:stretch/>
        </p:blipFill>
        <p:spPr>
          <a:xfrm>
            <a:off x="5427909" y="3901377"/>
            <a:ext cx="341571" cy="341571"/>
          </a:xfrm>
          <a:prstGeom prst="rect">
            <a:avLst/>
          </a:prstGeom>
          <a:noFill/>
          <a:ln>
            <a:noFill/>
          </a:ln>
        </p:spPr>
      </p:pic>
      <p:pic>
        <p:nvPicPr>
          <p:cNvPr descr="Page Facing Up Emoji" id="920" name="Google Shape;920;p134"/>
          <p:cNvPicPr preferRelativeResize="0"/>
          <p:nvPr/>
        </p:nvPicPr>
        <p:blipFill rotWithShape="1">
          <a:blip r:embed="rId3">
            <a:alphaModFix/>
          </a:blip>
          <a:srcRect b="0" l="0" r="0" t="0"/>
          <a:stretch/>
        </p:blipFill>
        <p:spPr>
          <a:xfrm>
            <a:off x="865719" y="1513664"/>
            <a:ext cx="926788" cy="926788"/>
          </a:xfrm>
          <a:prstGeom prst="rect">
            <a:avLst/>
          </a:prstGeom>
          <a:noFill/>
          <a:ln>
            <a:noFill/>
          </a:ln>
        </p:spPr>
      </p:pic>
      <p:pic>
        <p:nvPicPr>
          <p:cNvPr descr="Bookmark Emoji" id="921" name="Google Shape;921;p134"/>
          <p:cNvPicPr preferRelativeResize="0"/>
          <p:nvPr/>
        </p:nvPicPr>
        <p:blipFill rotWithShape="1">
          <a:blip r:embed="rId5">
            <a:alphaModFix/>
          </a:blip>
          <a:srcRect b="0" l="0" r="0" t="0"/>
          <a:stretch/>
        </p:blipFill>
        <p:spPr>
          <a:xfrm>
            <a:off x="1072385" y="1504831"/>
            <a:ext cx="568122" cy="568122"/>
          </a:xfrm>
          <a:prstGeom prst="rect">
            <a:avLst/>
          </a:prstGeom>
          <a:noFill/>
          <a:ln>
            <a:noFill/>
          </a:ln>
        </p:spPr>
      </p:pic>
      <p:sp>
        <p:nvSpPr>
          <p:cNvPr id="922" name="Google Shape;922;p134"/>
          <p:cNvSpPr txBox="1"/>
          <p:nvPr/>
        </p:nvSpPr>
        <p:spPr>
          <a:xfrm>
            <a:off x="734522" y="998872"/>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chemeClr val="dk1"/>
                </a:solidFill>
                <a:latin typeface="Nunito"/>
                <a:ea typeface="Nunito"/>
                <a:cs typeface="Nunito"/>
                <a:sym typeface="Nunito"/>
              </a:rPr>
              <a:t>Retracted paper</a:t>
            </a:r>
            <a:endParaRPr sz="1200">
              <a:latin typeface="Nunito"/>
              <a:ea typeface="Nunito"/>
              <a:cs typeface="Nunito"/>
              <a:sym typeface="Nunito"/>
            </a:endParaRPr>
          </a:p>
        </p:txBody>
      </p:sp>
      <p:sp>
        <p:nvSpPr>
          <p:cNvPr id="923" name="Google Shape;923;p134"/>
          <p:cNvSpPr txBox="1"/>
          <p:nvPr/>
        </p:nvSpPr>
        <p:spPr>
          <a:xfrm>
            <a:off x="2673498" y="1593489"/>
            <a:ext cx="9267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Years</a:t>
            </a:r>
            <a:endParaRPr sz="1200">
              <a:solidFill>
                <a:srgbClr val="444444"/>
              </a:solidFill>
              <a:latin typeface="Nunito"/>
              <a:ea typeface="Nunito"/>
              <a:cs typeface="Nunito"/>
              <a:sym typeface="Nunito"/>
            </a:endParaRPr>
          </a:p>
        </p:txBody>
      </p:sp>
      <p:cxnSp>
        <p:nvCxnSpPr>
          <p:cNvPr id="924" name="Google Shape;924;p134"/>
          <p:cNvCxnSpPr/>
          <p:nvPr/>
        </p:nvCxnSpPr>
        <p:spPr>
          <a:xfrm flipH="1">
            <a:off x="5340418" y="1823591"/>
            <a:ext cx="1227300" cy="16200"/>
          </a:xfrm>
          <a:prstGeom prst="straightConnector1">
            <a:avLst/>
          </a:prstGeom>
          <a:noFill/>
          <a:ln cap="flat" cmpd="sng" w="38100">
            <a:solidFill>
              <a:srgbClr val="B7B7B7"/>
            </a:solidFill>
            <a:prstDash val="solid"/>
            <a:miter lim="800000"/>
            <a:headEnd len="sm" w="sm" type="none"/>
            <a:tailEnd len="med" w="med" type="triangle"/>
          </a:ln>
        </p:spPr>
      </p:cxnSp>
      <p:cxnSp>
        <p:nvCxnSpPr>
          <p:cNvPr id="925" name="Google Shape;925;p134"/>
          <p:cNvCxnSpPr/>
          <p:nvPr/>
        </p:nvCxnSpPr>
        <p:spPr>
          <a:xfrm rot="10800000">
            <a:off x="1921393" y="1831691"/>
            <a:ext cx="1778400" cy="8100"/>
          </a:xfrm>
          <a:prstGeom prst="straightConnector1">
            <a:avLst/>
          </a:prstGeom>
          <a:noFill/>
          <a:ln cap="flat" cmpd="sng" w="38100">
            <a:solidFill>
              <a:srgbClr val="B7B7B7"/>
            </a:solidFill>
            <a:prstDash val="solid"/>
            <a:miter lim="800000"/>
            <a:headEnd len="sm" w="sm" type="none"/>
            <a:tailEnd len="med" w="med" type="triangl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135"/>
          <p:cNvSpPr txBox="1"/>
          <p:nvPr>
            <p:ph type="title"/>
          </p:nvPr>
        </p:nvSpPr>
        <p:spPr>
          <a:xfrm>
            <a:off x="2876300" y="1803000"/>
            <a:ext cx="6191700" cy="1759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3000">
                <a:solidFill>
                  <a:schemeClr val="dk2"/>
                </a:solidFill>
              </a:rPr>
              <a:t>Does peer review work?</a:t>
            </a:r>
            <a:endParaRPr sz="3000">
              <a:solidFill>
                <a:schemeClr val="dk2"/>
              </a:solidFill>
            </a:endParaRPr>
          </a:p>
        </p:txBody>
      </p:sp>
      <p:sp>
        <p:nvSpPr>
          <p:cNvPr id="931" name="Google Shape;931;p135"/>
          <p:cNvSpPr/>
          <p:nvPr/>
        </p:nvSpPr>
        <p:spPr>
          <a:xfrm rot="10800000">
            <a:off x="138625" y="1429538"/>
            <a:ext cx="2515200" cy="25152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2" name="Google Shape;932;p135"/>
          <p:cNvSpPr txBox="1"/>
          <p:nvPr/>
        </p:nvSpPr>
        <p:spPr>
          <a:xfrm>
            <a:off x="744575" y="1198763"/>
            <a:ext cx="4227300" cy="47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0"/>
              <a:buFont typeface="Arial"/>
              <a:buNone/>
            </a:pPr>
            <a:r>
              <a:rPr b="1" i="0" lang="en" sz="18000" u="none" cap="none" strike="noStrike">
                <a:solidFill>
                  <a:srgbClr val="999999"/>
                </a:solidFill>
                <a:latin typeface="Nunito"/>
                <a:ea typeface="Nunito"/>
                <a:cs typeface="Nunito"/>
                <a:sym typeface="Nunito"/>
              </a:rPr>
              <a:t>?</a:t>
            </a:r>
            <a:endParaRPr b="1" i="0" sz="18000" u="none" cap="none" strike="noStrike">
              <a:solidFill>
                <a:srgbClr val="999999"/>
              </a:solidFill>
              <a:latin typeface="Nunito"/>
              <a:ea typeface="Nunito"/>
              <a:cs typeface="Nunito"/>
              <a:sym typeface="Nuni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6" name="Shape 936"/>
        <p:cNvGrpSpPr/>
        <p:nvPr/>
      </p:nvGrpSpPr>
      <p:grpSpPr>
        <a:xfrm>
          <a:off x="0" y="0"/>
          <a:ext cx="0" cy="0"/>
          <a:chOff x="0" y="0"/>
          <a:chExt cx="0" cy="0"/>
        </a:xfrm>
      </p:grpSpPr>
      <p:sp>
        <p:nvSpPr>
          <p:cNvPr id="937" name="Google Shape;937;p136"/>
          <p:cNvSpPr txBox="1"/>
          <p:nvPr>
            <p:ph type="title"/>
          </p:nvPr>
        </p:nvSpPr>
        <p:spPr>
          <a:xfrm>
            <a:off x="142424" y="-45100"/>
            <a:ext cx="87594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SzPts val="3300"/>
              <a:buNone/>
            </a:pPr>
            <a:r>
              <a:rPr b="1" lang="en" sz="3200">
                <a:solidFill>
                  <a:schemeClr val="dk2"/>
                </a:solidFill>
              </a:rPr>
              <a:t>S</a:t>
            </a:r>
            <a:r>
              <a:rPr b="1" lang="en" sz="3200">
                <a:solidFill>
                  <a:schemeClr val="dk2"/>
                </a:solidFill>
              </a:rPr>
              <a:t>cience is dependent on a failed peer review system</a:t>
            </a:r>
            <a:endParaRPr b="1" sz="3200">
              <a:solidFill>
                <a:schemeClr val="dk2"/>
              </a:solidFill>
            </a:endParaRPr>
          </a:p>
        </p:txBody>
      </p:sp>
      <p:sp>
        <p:nvSpPr>
          <p:cNvPr id="938" name="Google Shape;938;p136"/>
          <p:cNvSpPr txBox="1"/>
          <p:nvPr/>
        </p:nvSpPr>
        <p:spPr>
          <a:xfrm>
            <a:off x="98500" y="912750"/>
            <a:ext cx="8987100" cy="34170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Modern peer review is a </a:t>
            </a:r>
            <a:r>
              <a:rPr b="0" i="1" lang="en" sz="1400" u="sng" cap="none" strike="noStrike">
                <a:solidFill>
                  <a:schemeClr val="hlink"/>
                </a:solidFill>
                <a:latin typeface="Nunito"/>
                <a:ea typeface="Nunito"/>
                <a:cs typeface="Nunito"/>
                <a:sym typeface="Nunito"/>
                <a:hlinkClick r:id="rId3"/>
              </a:rPr>
              <a:t>very</a:t>
            </a:r>
            <a:r>
              <a:rPr b="0" i="0" lang="en" sz="1400" u="sng" cap="none" strike="noStrike">
                <a:solidFill>
                  <a:schemeClr val="hlink"/>
                </a:solidFill>
                <a:latin typeface="Nunito"/>
                <a:ea typeface="Nunito"/>
                <a:cs typeface="Nunito"/>
                <a:sym typeface="Nunito"/>
                <a:hlinkClick r:id="rId4"/>
              </a:rPr>
              <a:t> </a:t>
            </a:r>
            <a:r>
              <a:rPr b="1" i="0" lang="en" sz="1400" u="sng" cap="none" strike="noStrike">
                <a:solidFill>
                  <a:schemeClr val="hlink"/>
                </a:solidFill>
                <a:latin typeface="Nunito"/>
                <a:ea typeface="Nunito"/>
                <a:cs typeface="Nunito"/>
                <a:sym typeface="Nunito"/>
                <a:hlinkClick r:id="rId5"/>
              </a:rPr>
              <a:t>recent</a:t>
            </a:r>
            <a:r>
              <a:rPr b="0" i="0" lang="en" sz="1400" u="sng" cap="none" strike="noStrike">
                <a:solidFill>
                  <a:schemeClr val="hlink"/>
                </a:solidFill>
                <a:latin typeface="Nunito"/>
                <a:ea typeface="Nunito"/>
                <a:cs typeface="Nunito"/>
                <a:sym typeface="Nunito"/>
                <a:hlinkClick r:id="rId6"/>
              </a:rPr>
              <a:t> experiment</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is full of </a:t>
            </a:r>
            <a:r>
              <a:rPr b="1" i="0" lang="en" sz="1400" u="none" cap="none" strike="noStrike">
                <a:solidFill>
                  <a:schemeClr val="dk2"/>
                </a:solidFill>
                <a:latin typeface="Nunito"/>
                <a:ea typeface="Nunito"/>
                <a:cs typeface="Nunito"/>
                <a:sym typeface="Nunito"/>
              </a:rPr>
              <a:t>bias </a:t>
            </a:r>
            <a:r>
              <a:rPr b="0" i="0" lang="en" sz="1400" u="none" cap="none" strike="noStrike">
                <a:solidFill>
                  <a:schemeClr val="dk2"/>
                </a:solidFill>
                <a:latin typeface="Nunito"/>
                <a:ea typeface="Nunito"/>
                <a:cs typeface="Nunito"/>
                <a:sym typeface="Nunito"/>
              </a:rPr>
              <a:t>(gender, race, prestige, Matthew effect)</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1" i="0" lang="en" sz="1400" u="none" cap="none" strike="noStrike">
                <a:solidFill>
                  <a:schemeClr val="dk2"/>
                </a:solidFill>
                <a:latin typeface="Nunito"/>
                <a:ea typeface="Nunito"/>
                <a:cs typeface="Nunito"/>
                <a:sym typeface="Nunito"/>
              </a:rPr>
              <a:t>Reviewers</a:t>
            </a:r>
            <a:r>
              <a:rPr b="0" i="0" lang="en" sz="1400" u="none" cap="none" strike="noStrike">
                <a:solidFill>
                  <a:schemeClr val="dk2"/>
                </a:solidFill>
                <a:latin typeface="Nunito"/>
                <a:ea typeface="Nunito"/>
                <a:cs typeface="Nunito"/>
                <a:sym typeface="Nunito"/>
              </a:rPr>
              <a:t> consistently </a:t>
            </a:r>
            <a:r>
              <a:rPr b="1" i="0" lang="en" sz="1400" u="none" cap="none" strike="noStrike">
                <a:solidFill>
                  <a:schemeClr val="dk2"/>
                </a:solidFill>
                <a:latin typeface="Nunito"/>
                <a:ea typeface="Nunito"/>
                <a:cs typeface="Nunito"/>
                <a:sym typeface="Nunito"/>
              </a:rPr>
              <a:t>do not agree </a:t>
            </a:r>
            <a:r>
              <a:rPr b="0" i="0" lang="en" sz="1400" u="none" cap="none" strike="noStrike">
                <a:solidFill>
                  <a:schemeClr val="dk2"/>
                </a:solidFill>
                <a:latin typeface="Nunito"/>
                <a:ea typeface="Nunito"/>
                <a:cs typeface="Nunito"/>
                <a:sym typeface="Nunito"/>
              </a:rPr>
              <a:t>with each other</a:t>
            </a:r>
            <a:r>
              <a:rPr b="0" baseline="30000" i="0" lang="en" sz="1400" u="none" cap="none" strike="noStrike">
                <a:solidFill>
                  <a:schemeClr val="dk2"/>
                </a:solidFill>
                <a:latin typeface="Nunito"/>
                <a:ea typeface="Nunito"/>
                <a:cs typeface="Nunito"/>
                <a:sym typeface="Nunito"/>
              </a:rPr>
              <a:t>1</a:t>
            </a:r>
            <a:r>
              <a:rPr b="0" i="0" lang="en" sz="1400" u="none" cap="none" strike="noStrike">
                <a:solidFill>
                  <a:schemeClr val="dk2"/>
                </a:solidFill>
                <a:latin typeface="Nunito"/>
                <a:ea typeface="Nunito"/>
                <a:cs typeface="Nunito"/>
                <a:sym typeface="Nunito"/>
              </a:rPr>
              <a:t> (more than w</a:t>
            </a:r>
            <a:r>
              <a:rPr lang="en">
                <a:solidFill>
                  <a:schemeClr val="dk2"/>
                </a:solidFill>
                <a:latin typeface="Nunito"/>
                <a:ea typeface="Nunito"/>
                <a:cs typeface="Nunito"/>
                <a:sym typeface="Nunito"/>
              </a:rPr>
              <a:t>ould occur by chance</a:t>
            </a:r>
            <a:r>
              <a:rPr baseline="30000" lang="en">
                <a:solidFill>
                  <a:schemeClr val="dk2"/>
                </a:solidFill>
                <a:latin typeface="Nunito"/>
                <a:ea typeface="Nunito"/>
                <a:cs typeface="Nunito"/>
                <a:sym typeface="Nunito"/>
              </a:rPr>
              <a:t>1a</a:t>
            </a:r>
            <a:r>
              <a:rPr lang="en">
                <a:solidFill>
                  <a:schemeClr val="dk2"/>
                </a:solidFill>
                <a:latin typeface="Nunito"/>
                <a:ea typeface="Nunito"/>
                <a:cs typeface="Nunito"/>
                <a:sym typeface="Nunito"/>
              </a:rPr>
              <a:t>)</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a:t>
            </a:r>
            <a:r>
              <a:rPr b="1" i="0" lang="en" sz="1400" u="none" cap="none" strike="noStrike">
                <a:solidFill>
                  <a:schemeClr val="dk2"/>
                </a:solidFill>
                <a:latin typeface="Nunito"/>
                <a:ea typeface="Nunito"/>
                <a:cs typeface="Nunito"/>
                <a:sym typeface="Nunito"/>
              </a:rPr>
              <a:t>does not detect fraud </a:t>
            </a:r>
            <a:r>
              <a:rPr b="0" i="0" lang="en" sz="1400" u="none" cap="none" strike="noStrike">
                <a:solidFill>
                  <a:schemeClr val="dk2"/>
                </a:solidFill>
                <a:latin typeface="Nunito"/>
                <a:ea typeface="Nunito"/>
                <a:cs typeface="Nunito"/>
                <a:sym typeface="Nunito"/>
              </a:rPr>
              <a:t>or protect the literature </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is poor at detecting gross defects</a:t>
            </a:r>
            <a:r>
              <a:rPr b="1" baseline="30000" i="0" lang="en" sz="1400" u="none" cap="none" strike="noStrike">
                <a:solidFill>
                  <a:schemeClr val="dk2"/>
                </a:solidFill>
                <a:latin typeface="Nunito"/>
                <a:ea typeface="Nunito"/>
                <a:cs typeface="Nunito"/>
                <a:sym typeface="Nunito"/>
              </a:rPr>
              <a:t>2</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is </a:t>
            </a:r>
            <a:r>
              <a:rPr b="1" i="0" lang="en" sz="1400" u="none" cap="none" strike="noStrike">
                <a:solidFill>
                  <a:schemeClr val="dk2"/>
                </a:solidFill>
                <a:latin typeface="Nunito"/>
                <a:ea typeface="Nunito"/>
                <a:cs typeface="Nunito"/>
                <a:sym typeface="Nunito"/>
              </a:rPr>
              <a:t>expensive</a:t>
            </a:r>
            <a:r>
              <a:rPr b="1" baseline="30000" i="0" lang="en" sz="1400" u="none" cap="none" strike="noStrike">
                <a:solidFill>
                  <a:schemeClr val="dk2"/>
                </a:solidFill>
                <a:latin typeface="Nunito"/>
                <a:ea typeface="Nunito"/>
                <a:cs typeface="Nunito"/>
                <a:sym typeface="Nunito"/>
              </a:rPr>
              <a:t>3</a:t>
            </a:r>
            <a:r>
              <a:rPr b="0" i="0" lang="en" sz="1400" u="none" cap="none" strike="noStrike">
                <a:solidFill>
                  <a:schemeClr val="dk2"/>
                </a:solidFill>
                <a:latin typeface="Nunito"/>
                <a:ea typeface="Nunito"/>
                <a:cs typeface="Nunito"/>
                <a:sym typeface="Nunito"/>
              </a:rPr>
              <a:t> and </a:t>
            </a:r>
            <a:r>
              <a:rPr b="1" i="0" lang="en" sz="1400" u="none" cap="none" strike="noStrike">
                <a:solidFill>
                  <a:schemeClr val="dk2"/>
                </a:solidFill>
                <a:latin typeface="Nunito"/>
                <a:ea typeface="Nunito"/>
                <a:cs typeface="Nunito"/>
                <a:sym typeface="Nunito"/>
              </a:rPr>
              <a:t>slow</a:t>
            </a:r>
            <a:r>
              <a:rPr b="1" baseline="30000" i="0" lang="en" sz="1400" u="none" cap="none" strike="noStrike">
                <a:solidFill>
                  <a:schemeClr val="dk2"/>
                </a:solidFill>
                <a:latin typeface="Nunito"/>
                <a:ea typeface="Nunito"/>
                <a:cs typeface="Nunito"/>
                <a:sym typeface="Nunito"/>
              </a:rPr>
              <a:t>4</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is </a:t>
            </a:r>
            <a:r>
              <a:rPr b="1" i="0" lang="en" sz="1400" u="none" cap="none" strike="noStrike">
                <a:solidFill>
                  <a:schemeClr val="dk2"/>
                </a:solidFill>
                <a:latin typeface="Nunito"/>
                <a:ea typeface="Nunito"/>
                <a:cs typeface="Nunito"/>
                <a:sym typeface="Nunito"/>
              </a:rPr>
              <a:t>over-relied upon</a:t>
            </a:r>
            <a:r>
              <a:rPr b="0" i="0" lang="en" sz="1400" u="none" cap="none" strike="noStrike">
                <a:solidFill>
                  <a:schemeClr val="dk2"/>
                </a:solidFill>
                <a:latin typeface="Nunito"/>
                <a:ea typeface="Nunito"/>
                <a:cs typeface="Nunito"/>
                <a:sym typeface="Nunito"/>
              </a:rPr>
              <a:t> and perceived as a “stamp of approval”</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Peer review is </a:t>
            </a:r>
            <a:r>
              <a:rPr b="1" i="0" lang="en" sz="1400" u="none" cap="none" strike="noStrike">
                <a:solidFill>
                  <a:schemeClr val="dk2"/>
                </a:solidFill>
                <a:latin typeface="Nunito"/>
                <a:ea typeface="Nunito"/>
                <a:cs typeface="Nunito"/>
                <a:sym typeface="Nunito"/>
              </a:rPr>
              <a:t>abused by some journals</a:t>
            </a:r>
            <a:r>
              <a:rPr b="0" i="0" lang="en" sz="1400" u="none" cap="none" strike="noStrike">
                <a:solidFill>
                  <a:schemeClr val="dk2"/>
                </a:solidFill>
                <a:latin typeface="Nunito"/>
                <a:ea typeface="Nunito"/>
                <a:cs typeface="Nunito"/>
                <a:sym typeface="Nunito"/>
              </a:rPr>
              <a:t> themselves; e.g. PNAS contributor track</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Process itself is subjected to fraud</a:t>
            </a:r>
            <a:r>
              <a:rPr b="0" baseline="30000" i="0" lang="en" sz="1400" u="none" cap="none" strike="noStrike">
                <a:solidFill>
                  <a:schemeClr val="dk2"/>
                </a:solidFill>
                <a:latin typeface="Nunito"/>
                <a:ea typeface="Nunito"/>
                <a:cs typeface="Nunito"/>
                <a:sym typeface="Nunito"/>
              </a:rPr>
              <a:t>5</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Retractions are extremely slow</a:t>
            </a:r>
            <a:r>
              <a:rPr b="0" baseline="30000" i="0" lang="en" sz="1400" u="none" cap="none" strike="noStrike">
                <a:solidFill>
                  <a:schemeClr val="dk2"/>
                </a:solidFill>
                <a:latin typeface="Nunito"/>
                <a:ea typeface="Nunito"/>
                <a:cs typeface="Nunito"/>
                <a:sym typeface="Nunito"/>
              </a:rPr>
              <a:t>6</a:t>
            </a:r>
            <a:endParaRPr b="0" baseline="3000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b="0" i="0" lang="en" sz="1400" u="none" cap="none" strike="noStrike">
                <a:solidFill>
                  <a:schemeClr val="dk2"/>
                </a:solidFill>
                <a:latin typeface="Nunito"/>
                <a:ea typeface="Nunito"/>
                <a:cs typeface="Nunito"/>
                <a:sym typeface="Nunito"/>
              </a:rPr>
              <a:t>We only share positive peer reviews</a:t>
            </a:r>
            <a:endParaRPr b="0" i="0" sz="1400" u="none" cap="none" strike="noStrike">
              <a:solidFill>
                <a:schemeClr val="dk2"/>
              </a:solidFill>
              <a:latin typeface="Nunito"/>
              <a:ea typeface="Nunito"/>
              <a:cs typeface="Nunito"/>
              <a:sym typeface="Nunito"/>
            </a:endParaRPr>
          </a:p>
          <a:p>
            <a:pPr indent="-317500" lvl="0" marL="457200" marR="0" rtl="0" algn="l">
              <a:lnSpc>
                <a:spcPct val="100000"/>
              </a:lnSpc>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Peer review is </a:t>
            </a:r>
            <a:r>
              <a:rPr b="1" lang="en">
                <a:solidFill>
                  <a:schemeClr val="dk2"/>
                </a:solidFill>
                <a:latin typeface="Nunito"/>
                <a:ea typeface="Nunito"/>
                <a:cs typeface="Nunito"/>
                <a:sym typeface="Nunito"/>
              </a:rPr>
              <a:t>mis-sold as a “quality control” step</a:t>
            </a:r>
            <a:r>
              <a:rPr lang="en">
                <a:solidFill>
                  <a:schemeClr val="dk2"/>
                </a:solidFill>
                <a:latin typeface="Nunito"/>
                <a:ea typeface="Nunito"/>
                <a:cs typeface="Nunito"/>
                <a:sym typeface="Nunito"/>
              </a:rPr>
              <a:t>, leading to inappropriate use </a:t>
            </a:r>
            <a:endParaRPr>
              <a:solidFill>
                <a:schemeClr val="dk2"/>
              </a:solidFill>
              <a:latin typeface="Nunito"/>
              <a:ea typeface="Nunito"/>
              <a:cs typeface="Nunito"/>
              <a:sym typeface="Nunito"/>
            </a:endParaRPr>
          </a:p>
          <a:p>
            <a:pPr indent="-317500" lvl="0" marL="457200" rtl="0" algn="l">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“little empirical evidence is available to support the use of editorial peer review…A large, well‐funded programme of research on the effects of editorial peer review should be urgently launched” - Cochrane, 2007</a:t>
            </a:r>
            <a:r>
              <a:rPr baseline="30000" lang="en">
                <a:solidFill>
                  <a:schemeClr val="dk2"/>
                </a:solidFill>
                <a:latin typeface="Nunito"/>
                <a:ea typeface="Nunito"/>
                <a:cs typeface="Nunito"/>
                <a:sym typeface="Nunito"/>
              </a:rPr>
              <a:t>7</a:t>
            </a:r>
            <a:endParaRPr>
              <a:solidFill>
                <a:schemeClr val="dk2"/>
              </a:solidFill>
              <a:latin typeface="Nunito"/>
              <a:ea typeface="Nunito"/>
              <a:cs typeface="Nunito"/>
              <a:sym typeface="Nunito"/>
            </a:endParaRPr>
          </a:p>
        </p:txBody>
      </p:sp>
      <p:sp>
        <p:nvSpPr>
          <p:cNvPr id="939" name="Google Shape;939;p136"/>
          <p:cNvSpPr txBox="1"/>
          <p:nvPr/>
        </p:nvSpPr>
        <p:spPr>
          <a:xfrm>
            <a:off x="424150" y="4934075"/>
            <a:ext cx="8792400" cy="27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600" u="sng" cap="none" strike="noStrike">
                <a:solidFill>
                  <a:schemeClr val="hlink"/>
                </a:solidFill>
                <a:latin typeface="Arial"/>
                <a:ea typeface="Arial"/>
                <a:cs typeface="Arial"/>
                <a:sym typeface="Arial"/>
                <a:hlinkClick r:id="rId7"/>
              </a:rPr>
              <a:t>https://journals.plos.org/plosmedicine/article?id=10.1371/journal.pmed.0020124</a:t>
            </a:r>
            <a:r>
              <a:rPr b="0" i="0" lang="en" sz="600" u="none" cap="none" strike="noStrike">
                <a:solidFill>
                  <a:srgbClr val="000000"/>
                </a:solidFill>
                <a:latin typeface="Arial"/>
                <a:ea typeface="Arial"/>
                <a:cs typeface="Arial"/>
                <a:sym typeface="Arial"/>
              </a:rPr>
              <a:t> | </a:t>
            </a:r>
            <a:r>
              <a:rPr b="0" i="0" lang="en" sz="600" u="sng" cap="none" strike="noStrike">
                <a:solidFill>
                  <a:schemeClr val="hlink"/>
                </a:solidFill>
                <a:latin typeface="Arial"/>
                <a:ea typeface="Arial"/>
                <a:cs typeface="Arial"/>
                <a:sym typeface="Arial"/>
                <a:hlinkClick r:id="rId8"/>
              </a:rPr>
              <a:t>https://f1000research.com/articles/6-1151</a:t>
            </a:r>
            <a:r>
              <a:rPr b="0" i="0" lang="en" sz="600" u="none" cap="none" strike="noStrike">
                <a:solidFill>
                  <a:srgbClr val="000000"/>
                </a:solidFill>
                <a:latin typeface="Arial"/>
                <a:ea typeface="Arial"/>
                <a:cs typeface="Arial"/>
                <a:sym typeface="Arial"/>
              </a:rPr>
              <a:t> | </a:t>
            </a:r>
            <a:endParaRPr b="0" i="0" sz="600" u="none" cap="none" strike="noStrike">
              <a:solidFill>
                <a:srgbClr val="000000"/>
              </a:solidFill>
              <a:latin typeface="Arial"/>
              <a:ea typeface="Arial"/>
              <a:cs typeface="Arial"/>
              <a:sym typeface="Arial"/>
            </a:endParaRPr>
          </a:p>
        </p:txBody>
      </p:sp>
      <p:sp>
        <p:nvSpPr>
          <p:cNvPr id="940" name="Google Shape;940;p136"/>
          <p:cNvSpPr txBox="1"/>
          <p:nvPr/>
        </p:nvSpPr>
        <p:spPr>
          <a:xfrm>
            <a:off x="276600" y="4175550"/>
            <a:ext cx="8895600" cy="923400"/>
          </a:xfrm>
          <a:prstGeom prst="rect">
            <a:avLst/>
          </a:prstGeom>
          <a:noFill/>
          <a:ln>
            <a:noFill/>
          </a:ln>
        </p:spPr>
        <p:txBody>
          <a:bodyPr anchorCtr="0" anchor="t" bIns="91425" lIns="91425" spcFirstLastPara="1" rIns="91425" wrap="square" tIns="91425">
            <a:spAutoFit/>
          </a:bodyPr>
          <a:lstStyle/>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hlink"/>
                </a:solidFill>
                <a:latin typeface="Arial"/>
                <a:ea typeface="Arial"/>
                <a:cs typeface="Arial"/>
                <a:sym typeface="Arial"/>
                <a:hlinkClick r:id="rId9"/>
              </a:rPr>
              <a:t>https://www.cambridge.org/core/journals/behavioral-and-brain-sciences/article/abs/peerreview-practices-of-psychological-journals-the-fate-of-published-articles-submitted-again/AFE650EB49A6B17992493DE5E49E4431</a:t>
            </a:r>
            <a:r>
              <a:rPr b="0" i="0" lang="en" sz="600" u="none" cap="none" strike="noStrike">
                <a:solidFill>
                  <a:srgbClr val="000000"/>
                </a:solidFill>
                <a:latin typeface="Arial"/>
                <a:ea typeface="Arial"/>
                <a:cs typeface="Arial"/>
                <a:sym typeface="Arial"/>
              </a:rPr>
              <a:t> &amp; </a:t>
            </a:r>
            <a:r>
              <a:rPr lang="en" sz="600" u="sng">
                <a:solidFill>
                  <a:schemeClr val="hlink"/>
                </a:solidFill>
                <a:hlinkClick r:id="rId10"/>
              </a:rPr>
              <a:t>https://pmc.ncbi.nlm.nih.gov/articles/PMC9594632/</a:t>
            </a:r>
            <a:r>
              <a:rPr lang="en" sz="600" u="none">
                <a:solidFill>
                  <a:srgbClr val="000000"/>
                </a:solidFill>
              </a:rPr>
              <a:t> </a:t>
            </a:r>
            <a:r>
              <a:rPr b="0" i="0" lang="en" sz="600" u="none" cap="none" strike="noStrike">
                <a:solidFill>
                  <a:srgbClr val="000000"/>
                </a:solidFill>
                <a:latin typeface="Arial"/>
                <a:ea typeface="Arial"/>
                <a:cs typeface="Arial"/>
                <a:sym typeface="Arial"/>
              </a:rPr>
              <a:t> 1a </a:t>
            </a:r>
            <a:r>
              <a:rPr b="0" i="0" lang="en" sz="600" u="sng" cap="none" strike="noStrike">
                <a:solidFill>
                  <a:schemeClr val="hlink"/>
                </a:solidFill>
                <a:latin typeface="Arial"/>
                <a:ea typeface="Arial"/>
                <a:cs typeface="Arial"/>
                <a:sym typeface="Arial"/>
                <a:hlinkClick r:id="rId11"/>
              </a:rPr>
              <a:t>https://pubmed.ncbi.nlm.nih.gov/10960059/</a:t>
            </a:r>
            <a:r>
              <a:rPr b="0" i="0" lang="en" sz="600" u="none" cap="none" strike="noStrike">
                <a:solidFill>
                  <a:srgbClr val="000000"/>
                </a:solidFill>
                <a:latin typeface="Arial"/>
                <a:ea typeface="Arial"/>
                <a:cs typeface="Arial"/>
                <a:sym typeface="Arial"/>
              </a:rPr>
              <a:t> | </a:t>
            </a:r>
            <a:r>
              <a:rPr b="0" i="0" lang="en" sz="600" u="sng" cap="none" strike="noStrike">
                <a:solidFill>
                  <a:schemeClr val="hlink"/>
                </a:solidFill>
                <a:latin typeface="Arial"/>
                <a:ea typeface="Arial"/>
                <a:cs typeface="Arial"/>
                <a:sym typeface="Arial"/>
                <a:hlinkClick r:id="rId12"/>
              </a:rPr>
              <a:t>https://pubmed.ncbi.nlm.nih.gov/8182120/</a:t>
            </a:r>
            <a:r>
              <a:rPr b="0" i="0" lang="en" sz="600" u="none" cap="none" strike="noStrike">
                <a:solidFill>
                  <a:srgbClr val="000000"/>
                </a:solidFill>
                <a:latin typeface="Arial"/>
                <a:ea typeface="Arial"/>
                <a:cs typeface="Arial"/>
                <a:sym typeface="Arial"/>
              </a:rPr>
              <a:t> | </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hlink"/>
                </a:solidFill>
                <a:latin typeface="Arial"/>
                <a:ea typeface="Arial"/>
                <a:cs typeface="Arial"/>
                <a:sym typeface="Arial"/>
                <a:hlinkClick r:id="rId13"/>
              </a:rPr>
              <a:t>https://pubmed.ncbi.nlm.nih.gov/9676667/</a:t>
            </a:r>
            <a:r>
              <a:rPr b="0" i="0" lang="en" sz="600" u="none" cap="none" strike="noStrike">
                <a:solidFill>
                  <a:srgbClr val="000000"/>
                </a:solidFill>
                <a:latin typeface="Arial"/>
                <a:ea typeface="Arial"/>
                <a:cs typeface="Arial"/>
                <a:sym typeface="Arial"/>
              </a:rPr>
              <a:t> &amp; </a:t>
            </a:r>
            <a:r>
              <a:rPr b="0" i="0" lang="en" sz="600" u="sng" cap="none" strike="noStrike">
                <a:solidFill>
                  <a:schemeClr val="hlink"/>
                </a:solidFill>
                <a:latin typeface="Arial"/>
                <a:ea typeface="Arial"/>
                <a:cs typeface="Arial"/>
                <a:sym typeface="Arial"/>
                <a:hlinkClick r:id="rId14"/>
              </a:rPr>
              <a:t>https://www.ncbi.nlm.nih.gov/pmc/articles/PMC381220/</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hlink"/>
                </a:solidFill>
                <a:latin typeface="Arial"/>
                <a:ea typeface="Arial"/>
                <a:cs typeface="Arial"/>
                <a:sym typeface="Arial"/>
                <a:hlinkClick r:id="rId15"/>
              </a:rPr>
              <a:t>https://researchintegrityjournal.biomedcentral.com/articles/10.1186/s41073-021-00118-2</a:t>
            </a:r>
            <a:r>
              <a:rPr b="0" i="0" lang="en" sz="600" u="none" cap="none" strike="noStrike">
                <a:solidFill>
                  <a:srgbClr val="000000"/>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accent5"/>
                </a:solidFill>
                <a:latin typeface="Arial"/>
                <a:ea typeface="Arial"/>
                <a:cs typeface="Arial"/>
                <a:sym typeface="Arial"/>
                <a:hlinkClick r:id="rId16">
                  <a:extLst>
                    <a:ext uri="{A12FA001-AC4F-418D-AE19-62706E023703}">
                      <ahyp:hlinkClr val="tx"/>
                    </a:ext>
                  </a:extLst>
                </a:hlinkClick>
              </a:rPr>
              <a:t>https://www.ncbi.nlm.nih.gov/pmc/articles/PMC1420798/</a:t>
            </a:r>
            <a:r>
              <a:rPr b="0" i="0" lang="en" sz="600" u="none" cap="none" strike="noStrike">
                <a:solidFill>
                  <a:schemeClr val="dk1"/>
                </a:solidFill>
                <a:latin typeface="Arial"/>
                <a:ea typeface="Arial"/>
                <a:cs typeface="Arial"/>
                <a:sym typeface="Arial"/>
              </a:rPr>
              <a:t> &amp; </a:t>
            </a:r>
            <a:r>
              <a:rPr b="0" i="0" lang="en" sz="600" u="sng" cap="none" strike="noStrike">
                <a:solidFill>
                  <a:schemeClr val="hlink"/>
                </a:solidFill>
                <a:latin typeface="Arial"/>
                <a:ea typeface="Arial"/>
                <a:cs typeface="Arial"/>
                <a:sym typeface="Arial"/>
                <a:hlinkClick r:id="rId17"/>
              </a:rPr>
              <a:t>https://journals.plos.org/plosone/article?id=10.1371/journal.pone.0166387</a:t>
            </a:r>
            <a:r>
              <a:rPr b="0" i="0" lang="en" sz="600" u="none" cap="none" strike="noStrike">
                <a:solidFill>
                  <a:schemeClr val="dk1"/>
                </a:solidFill>
                <a:latin typeface="Arial"/>
                <a:ea typeface="Arial"/>
                <a:cs typeface="Arial"/>
                <a:sym typeface="Arial"/>
              </a:rPr>
              <a:t>  </a:t>
            </a:r>
            <a:r>
              <a:rPr b="0" i="0" lang="en" sz="600" u="none" cap="none" strike="noStrike">
                <a:solidFill>
                  <a:srgbClr val="000000"/>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hlink"/>
                </a:solidFill>
                <a:latin typeface="Arial"/>
                <a:ea typeface="Arial"/>
                <a:cs typeface="Arial"/>
                <a:sym typeface="Arial"/>
                <a:hlinkClick r:id="rId18"/>
              </a:rPr>
              <a:t>https://blogs.lse.ac.uk/impactofsocialsciences/2016/12/13/manipulating-the-peer-review-process-why-it-happens-and-how-it-might-be-prevented/</a:t>
            </a:r>
            <a:r>
              <a:rPr b="0" i="0" lang="en" sz="600" u="none" cap="none" strike="noStrike">
                <a:solidFill>
                  <a:srgbClr val="000000"/>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Clr>
                <a:srgbClr val="000000"/>
              </a:buClr>
              <a:buSzPts val="600"/>
              <a:buFont typeface="Arial"/>
              <a:buAutoNum type="arabicPeriod"/>
            </a:pPr>
            <a:r>
              <a:rPr b="0" i="0" lang="en" sz="600" u="sng" cap="none" strike="noStrike">
                <a:solidFill>
                  <a:schemeClr val="hlink"/>
                </a:solidFill>
                <a:latin typeface="Arial"/>
                <a:ea typeface="Arial"/>
                <a:cs typeface="Arial"/>
                <a:sym typeface="Arial"/>
                <a:hlinkClick r:id="rId19"/>
              </a:rPr>
              <a:t>https://sitn.hms.harvard.edu/flash/2022/peer-review-in-science-the-pains-and-problems/</a:t>
            </a:r>
            <a:r>
              <a:rPr b="0" i="0" lang="en" sz="600" u="none" cap="none" strike="noStrike">
                <a:solidFill>
                  <a:srgbClr val="000000"/>
                </a:solidFill>
                <a:latin typeface="Arial"/>
                <a:ea typeface="Arial"/>
                <a:cs typeface="Arial"/>
                <a:sym typeface="Arial"/>
              </a:rPr>
              <a:t> </a:t>
            </a:r>
            <a:endParaRPr b="0" i="0" sz="600" u="none" cap="none" strike="noStrike">
              <a:solidFill>
                <a:srgbClr val="000000"/>
              </a:solidFill>
              <a:latin typeface="Arial"/>
              <a:ea typeface="Arial"/>
              <a:cs typeface="Arial"/>
              <a:sym typeface="Arial"/>
            </a:endParaRPr>
          </a:p>
          <a:p>
            <a:pPr indent="-266700" lvl="0" marL="457200" marR="0" rtl="0" algn="l">
              <a:lnSpc>
                <a:spcPct val="100000"/>
              </a:lnSpc>
              <a:spcBef>
                <a:spcPts val="0"/>
              </a:spcBef>
              <a:spcAft>
                <a:spcPts val="0"/>
              </a:spcAft>
              <a:buSzPts val="600"/>
              <a:buAutoNum type="arabicPeriod"/>
            </a:pPr>
            <a:r>
              <a:rPr lang="en" sz="600" u="sng">
                <a:solidFill>
                  <a:schemeClr val="hlink"/>
                </a:solidFill>
                <a:hlinkClick r:id="rId20"/>
              </a:rPr>
              <a:t>https://www.cochranelibrary.com/cdsr/doi/10.1002/14651858.MR000016.pub3/full</a:t>
            </a:r>
            <a:r>
              <a:rPr lang="en" sz="600"/>
              <a:t> </a:t>
            </a:r>
            <a:endParaRPr sz="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sp>
        <p:nvSpPr>
          <p:cNvPr id="945" name="Google Shape;945;p137"/>
          <p:cNvSpPr/>
          <p:nvPr/>
        </p:nvSpPr>
        <p:spPr>
          <a:xfrm>
            <a:off x="-739" y="2682155"/>
            <a:ext cx="9138900" cy="2508000"/>
          </a:xfrm>
          <a:prstGeom prst="rect">
            <a:avLst/>
          </a:prstGeom>
          <a:solidFill>
            <a:srgbClr val="262626"/>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Page Facing Up Emoji" id="946" name="Google Shape;946;p137"/>
          <p:cNvPicPr preferRelativeResize="0"/>
          <p:nvPr/>
        </p:nvPicPr>
        <p:blipFill rotWithShape="1">
          <a:blip r:embed="rId3">
            <a:alphaModFix/>
          </a:blip>
          <a:srcRect b="0" l="0" r="0" t="0"/>
          <a:stretch/>
        </p:blipFill>
        <p:spPr>
          <a:xfrm>
            <a:off x="6738219" y="1499776"/>
            <a:ext cx="926788" cy="926788"/>
          </a:xfrm>
          <a:prstGeom prst="rect">
            <a:avLst/>
          </a:prstGeom>
          <a:noFill/>
          <a:ln>
            <a:noFill/>
          </a:ln>
        </p:spPr>
      </p:pic>
      <p:sp>
        <p:nvSpPr>
          <p:cNvPr id="947" name="Google Shape;947;p137"/>
          <p:cNvSpPr txBox="1"/>
          <p:nvPr/>
        </p:nvSpPr>
        <p:spPr>
          <a:xfrm>
            <a:off x="7324856" y="4895081"/>
            <a:ext cx="1777200" cy="207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7F7F7F"/>
                </a:solidFill>
                <a:latin typeface="Arial"/>
                <a:ea typeface="Arial"/>
                <a:cs typeface="Arial"/>
                <a:sym typeface="Arial"/>
              </a:rPr>
              <a:t>Emojis by </a:t>
            </a:r>
            <a:r>
              <a:rPr b="0" i="0" lang="en" sz="900" u="none" cap="none" strike="noStrike">
                <a:solidFill>
                  <a:srgbClr val="DD3333"/>
                </a:solidFill>
                <a:uFill>
                  <a:noFill/>
                </a:uFill>
                <a:latin typeface="Arial"/>
                <a:ea typeface="Arial"/>
                <a:cs typeface="Arial"/>
                <a:sym typeface="Arial"/>
                <a:hlinkClick r:id="rId4">
                  <a:extLst>
                    <a:ext uri="{A12FA001-AC4F-418D-AE19-62706E023703}">
                      <ahyp:hlinkClr val="tx"/>
                    </a:ext>
                  </a:extLst>
                </a:hlinkClick>
              </a:rPr>
              <a:t>Mozilla</a:t>
            </a:r>
            <a:r>
              <a:rPr b="0" i="0" lang="en" sz="900" u="none" cap="none" strike="noStrike">
                <a:solidFill>
                  <a:srgbClr val="7F7F7F"/>
                </a:solidFill>
                <a:latin typeface="Arial"/>
                <a:ea typeface="Arial"/>
                <a:cs typeface="Arial"/>
                <a:sym typeface="Arial"/>
              </a:rPr>
              <a:t> (CC BY 4.0)</a:t>
            </a:r>
            <a:endParaRPr b="0" i="0" sz="1100" u="none" cap="none" strike="noStrike">
              <a:solidFill>
                <a:srgbClr val="7F7F7F"/>
              </a:solidFill>
              <a:latin typeface="Arial"/>
              <a:ea typeface="Arial"/>
              <a:cs typeface="Arial"/>
              <a:sym typeface="Arial"/>
            </a:endParaRPr>
          </a:p>
        </p:txBody>
      </p:sp>
      <p:sp>
        <p:nvSpPr>
          <p:cNvPr id="948" name="Google Shape;948;p137"/>
          <p:cNvSpPr txBox="1"/>
          <p:nvPr/>
        </p:nvSpPr>
        <p:spPr>
          <a:xfrm>
            <a:off x="1913776" y="3076411"/>
            <a:ext cx="7782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Nunito"/>
                <a:ea typeface="Nunito"/>
                <a:cs typeface="Nunito"/>
                <a:sym typeface="Nunito"/>
              </a:rPr>
              <a:t>Journal 1</a:t>
            </a:r>
            <a:endParaRPr b="0" i="0" sz="1200" u="none" cap="none" strike="noStrike">
              <a:solidFill>
                <a:srgbClr val="000000"/>
              </a:solidFill>
              <a:latin typeface="Nunito"/>
              <a:ea typeface="Nunito"/>
              <a:cs typeface="Nunito"/>
              <a:sym typeface="Nunito"/>
            </a:endParaRPr>
          </a:p>
        </p:txBody>
      </p:sp>
      <p:sp>
        <p:nvSpPr>
          <p:cNvPr id="949" name="Google Shape;949;p137"/>
          <p:cNvSpPr txBox="1"/>
          <p:nvPr/>
        </p:nvSpPr>
        <p:spPr>
          <a:xfrm>
            <a:off x="4446640" y="3093592"/>
            <a:ext cx="7782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Nunito"/>
                <a:ea typeface="Nunito"/>
                <a:cs typeface="Nunito"/>
                <a:sym typeface="Nunito"/>
              </a:rPr>
              <a:t>Journal 2</a:t>
            </a:r>
            <a:endParaRPr b="0" i="0" sz="1200" u="none" cap="none" strike="noStrike">
              <a:solidFill>
                <a:srgbClr val="000000"/>
              </a:solidFill>
              <a:latin typeface="Nunito"/>
              <a:ea typeface="Nunito"/>
              <a:cs typeface="Nunito"/>
              <a:sym typeface="Nunito"/>
            </a:endParaRPr>
          </a:p>
        </p:txBody>
      </p:sp>
      <p:sp>
        <p:nvSpPr>
          <p:cNvPr id="950" name="Google Shape;950;p137"/>
          <p:cNvSpPr txBox="1"/>
          <p:nvPr/>
        </p:nvSpPr>
        <p:spPr>
          <a:xfrm>
            <a:off x="6912791" y="3104723"/>
            <a:ext cx="7782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Nunito"/>
                <a:ea typeface="Nunito"/>
                <a:cs typeface="Nunito"/>
                <a:sym typeface="Nunito"/>
              </a:rPr>
              <a:t>Journal 3</a:t>
            </a:r>
            <a:endParaRPr b="0" i="0" sz="1200" u="none" cap="none" strike="noStrike">
              <a:solidFill>
                <a:srgbClr val="000000"/>
              </a:solidFill>
              <a:latin typeface="Nunito"/>
              <a:ea typeface="Nunito"/>
              <a:cs typeface="Nunito"/>
              <a:sym typeface="Nunito"/>
            </a:endParaRPr>
          </a:p>
        </p:txBody>
      </p:sp>
      <p:pic>
        <p:nvPicPr>
          <p:cNvPr descr="Bookmark Emoji" id="951" name="Google Shape;951;p137"/>
          <p:cNvPicPr preferRelativeResize="0"/>
          <p:nvPr/>
        </p:nvPicPr>
        <p:blipFill rotWithShape="1">
          <a:blip r:embed="rId5">
            <a:alphaModFix/>
          </a:blip>
          <a:srcRect b="0" l="0" r="0" t="0"/>
          <a:stretch/>
        </p:blipFill>
        <p:spPr>
          <a:xfrm>
            <a:off x="6944885" y="1490943"/>
            <a:ext cx="568122" cy="568122"/>
          </a:xfrm>
          <a:prstGeom prst="rect">
            <a:avLst/>
          </a:prstGeom>
          <a:noFill/>
          <a:ln>
            <a:noFill/>
          </a:ln>
        </p:spPr>
      </p:pic>
      <p:pic>
        <p:nvPicPr>
          <p:cNvPr descr="Page Facing Up Emoji" id="952" name="Google Shape;952;p137"/>
          <p:cNvPicPr preferRelativeResize="0"/>
          <p:nvPr/>
        </p:nvPicPr>
        <p:blipFill rotWithShape="1">
          <a:blip r:embed="rId3">
            <a:alphaModFix/>
          </a:blip>
          <a:srcRect b="0" l="0" r="0" t="0"/>
          <a:stretch/>
        </p:blipFill>
        <p:spPr>
          <a:xfrm>
            <a:off x="111198" y="3264846"/>
            <a:ext cx="926788" cy="926788"/>
          </a:xfrm>
          <a:prstGeom prst="rect">
            <a:avLst/>
          </a:prstGeom>
          <a:noFill/>
          <a:ln>
            <a:noFill/>
          </a:ln>
        </p:spPr>
      </p:pic>
      <p:pic>
        <p:nvPicPr>
          <p:cNvPr descr="Closed Book Emoji" id="953" name="Google Shape;953;p137"/>
          <p:cNvPicPr preferRelativeResize="0"/>
          <p:nvPr/>
        </p:nvPicPr>
        <p:blipFill rotWithShape="1">
          <a:blip r:embed="rId6">
            <a:alphaModFix/>
          </a:blip>
          <a:srcRect b="0" l="0" r="0" t="0"/>
          <a:stretch/>
        </p:blipFill>
        <p:spPr>
          <a:xfrm>
            <a:off x="1843945" y="3330430"/>
            <a:ext cx="926788" cy="926788"/>
          </a:xfrm>
          <a:prstGeom prst="rect">
            <a:avLst/>
          </a:prstGeom>
          <a:noFill/>
          <a:ln>
            <a:noFill/>
          </a:ln>
        </p:spPr>
      </p:pic>
      <p:pic>
        <p:nvPicPr>
          <p:cNvPr descr="Speech Balloon Emoji" id="954" name="Google Shape;954;p137"/>
          <p:cNvPicPr preferRelativeResize="0"/>
          <p:nvPr/>
        </p:nvPicPr>
        <p:blipFill rotWithShape="1">
          <a:blip r:embed="rId7">
            <a:alphaModFix/>
          </a:blip>
          <a:srcRect b="0" l="0" r="0" t="0"/>
          <a:stretch/>
        </p:blipFill>
        <p:spPr>
          <a:xfrm>
            <a:off x="4176004" y="1235975"/>
            <a:ext cx="870081" cy="870081"/>
          </a:xfrm>
          <a:prstGeom prst="rect">
            <a:avLst/>
          </a:prstGeom>
          <a:noFill/>
          <a:ln>
            <a:noFill/>
          </a:ln>
        </p:spPr>
      </p:pic>
      <p:pic>
        <p:nvPicPr>
          <p:cNvPr descr="Heavy Check Mark Emoji" id="955" name="Google Shape;955;p137"/>
          <p:cNvPicPr preferRelativeResize="0"/>
          <p:nvPr/>
        </p:nvPicPr>
        <p:blipFill rotWithShape="1">
          <a:blip r:embed="rId8">
            <a:alphaModFix/>
          </a:blip>
          <a:srcRect b="0" l="0" r="0" t="0"/>
          <a:stretch/>
        </p:blipFill>
        <p:spPr>
          <a:xfrm>
            <a:off x="5427901" y="3936217"/>
            <a:ext cx="341571" cy="341571"/>
          </a:xfrm>
          <a:prstGeom prst="rect">
            <a:avLst/>
          </a:prstGeom>
          <a:noFill/>
          <a:ln>
            <a:noFill/>
          </a:ln>
        </p:spPr>
      </p:pic>
      <p:pic>
        <p:nvPicPr>
          <p:cNvPr descr="Orange Book Emoji" id="956" name="Google Shape;956;p137"/>
          <p:cNvPicPr preferRelativeResize="0"/>
          <p:nvPr/>
        </p:nvPicPr>
        <p:blipFill rotWithShape="1">
          <a:blip r:embed="rId9">
            <a:alphaModFix/>
          </a:blip>
          <a:srcRect b="0" l="0" r="0" t="0"/>
          <a:stretch/>
        </p:blipFill>
        <p:spPr>
          <a:xfrm>
            <a:off x="4361491" y="3358607"/>
            <a:ext cx="910309" cy="910309"/>
          </a:xfrm>
          <a:prstGeom prst="rect">
            <a:avLst/>
          </a:prstGeom>
          <a:noFill/>
          <a:ln>
            <a:noFill/>
          </a:ln>
        </p:spPr>
      </p:pic>
      <p:pic>
        <p:nvPicPr>
          <p:cNvPr descr="Green Book Emoji" id="957" name="Google Shape;957;p137"/>
          <p:cNvPicPr preferRelativeResize="0"/>
          <p:nvPr/>
        </p:nvPicPr>
        <p:blipFill rotWithShape="1">
          <a:blip r:embed="rId10">
            <a:alphaModFix/>
          </a:blip>
          <a:srcRect b="0" l="0" r="0" t="0"/>
          <a:stretch/>
        </p:blipFill>
        <p:spPr>
          <a:xfrm>
            <a:off x="6808491" y="3346910"/>
            <a:ext cx="910309" cy="910309"/>
          </a:xfrm>
          <a:prstGeom prst="rect">
            <a:avLst/>
          </a:prstGeom>
          <a:noFill/>
          <a:ln>
            <a:noFill/>
          </a:ln>
        </p:spPr>
      </p:pic>
      <p:sp>
        <p:nvSpPr>
          <p:cNvPr id="958" name="Google Shape;958;p137"/>
          <p:cNvSpPr txBox="1"/>
          <p:nvPr/>
        </p:nvSpPr>
        <p:spPr>
          <a:xfrm>
            <a:off x="1430787" y="2707471"/>
            <a:ext cx="6267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Nunito"/>
                <a:ea typeface="Nunito"/>
                <a:cs typeface="Nunito"/>
                <a:sym typeface="Nunito"/>
              </a:rPr>
              <a:t>Private</a:t>
            </a:r>
            <a:endParaRPr b="0" i="0" sz="1200" u="none" cap="none" strike="noStrike">
              <a:solidFill>
                <a:srgbClr val="000000"/>
              </a:solidFill>
              <a:latin typeface="Nunito"/>
              <a:ea typeface="Nunito"/>
              <a:cs typeface="Nunito"/>
              <a:sym typeface="Nunito"/>
            </a:endParaRPr>
          </a:p>
        </p:txBody>
      </p:sp>
      <p:sp>
        <p:nvSpPr>
          <p:cNvPr id="959" name="Google Shape;959;p137"/>
          <p:cNvSpPr txBox="1"/>
          <p:nvPr/>
        </p:nvSpPr>
        <p:spPr>
          <a:xfrm>
            <a:off x="1462646" y="2418817"/>
            <a:ext cx="5628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dk1"/>
                </a:solidFill>
                <a:latin typeface="Nunito"/>
                <a:ea typeface="Nunito"/>
                <a:cs typeface="Nunito"/>
                <a:sym typeface="Nunito"/>
              </a:rPr>
              <a:t>Public</a:t>
            </a:r>
            <a:endParaRPr b="0" i="0" sz="1200" u="none" cap="none" strike="noStrike">
              <a:solidFill>
                <a:srgbClr val="000000"/>
              </a:solidFill>
              <a:latin typeface="Nunito"/>
              <a:ea typeface="Nunito"/>
              <a:cs typeface="Nunito"/>
              <a:sym typeface="Nunito"/>
            </a:endParaRPr>
          </a:p>
        </p:txBody>
      </p:sp>
      <p:sp>
        <p:nvSpPr>
          <p:cNvPr id="960" name="Google Shape;960;p137"/>
          <p:cNvSpPr txBox="1"/>
          <p:nvPr/>
        </p:nvSpPr>
        <p:spPr>
          <a:xfrm>
            <a:off x="2691874" y="4373748"/>
            <a:ext cx="11010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Nunito"/>
                <a:ea typeface="Nunito"/>
                <a:cs typeface="Nunito"/>
                <a:sym typeface="Nunito"/>
              </a:rPr>
              <a:t>Peer Review</a:t>
            </a:r>
            <a:endParaRPr b="0" i="0" sz="1200" u="none" cap="none" strike="noStrike">
              <a:solidFill>
                <a:srgbClr val="000000"/>
              </a:solidFill>
              <a:latin typeface="Nunito"/>
              <a:ea typeface="Nunito"/>
              <a:cs typeface="Nunito"/>
              <a:sym typeface="Nunito"/>
            </a:endParaRPr>
          </a:p>
        </p:txBody>
      </p:sp>
      <p:cxnSp>
        <p:nvCxnSpPr>
          <p:cNvPr id="961" name="Google Shape;961;p137"/>
          <p:cNvCxnSpPr/>
          <p:nvPr/>
        </p:nvCxnSpPr>
        <p:spPr>
          <a:xfrm>
            <a:off x="993393" y="35436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962" name="Google Shape;962;p137"/>
          <p:cNvSpPr txBox="1"/>
          <p:nvPr/>
        </p:nvSpPr>
        <p:spPr>
          <a:xfrm>
            <a:off x="1010963" y="3217855"/>
            <a:ext cx="6363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Nunito"/>
                <a:ea typeface="Nunito"/>
                <a:cs typeface="Nunito"/>
                <a:sym typeface="Nunito"/>
              </a:rPr>
              <a:t>Submit</a:t>
            </a:r>
            <a:endParaRPr b="0" i="0" sz="1200" u="none" cap="none" strike="noStrike">
              <a:solidFill>
                <a:srgbClr val="000000"/>
              </a:solidFill>
              <a:latin typeface="Nunito"/>
              <a:ea typeface="Nunito"/>
              <a:cs typeface="Nunito"/>
              <a:sym typeface="Nunito"/>
            </a:endParaRPr>
          </a:p>
        </p:txBody>
      </p:sp>
      <p:sp>
        <p:nvSpPr>
          <p:cNvPr id="963" name="Google Shape;963;p137"/>
          <p:cNvSpPr txBox="1"/>
          <p:nvPr/>
        </p:nvSpPr>
        <p:spPr>
          <a:xfrm>
            <a:off x="4792471" y="4379606"/>
            <a:ext cx="812100" cy="276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Nunito"/>
                <a:ea typeface="Nunito"/>
                <a:cs typeface="Nunito"/>
                <a:sym typeface="Nunito"/>
              </a:rPr>
              <a:t>Revise</a:t>
            </a:r>
            <a:endParaRPr b="0" i="0" sz="1200" u="none" cap="none" strike="noStrike">
              <a:solidFill>
                <a:srgbClr val="000000"/>
              </a:solidFill>
              <a:latin typeface="Nunito"/>
              <a:ea typeface="Nunito"/>
              <a:cs typeface="Nunito"/>
              <a:sym typeface="Nunito"/>
            </a:endParaRPr>
          </a:p>
        </p:txBody>
      </p:sp>
      <p:cxnSp>
        <p:nvCxnSpPr>
          <p:cNvPr id="964" name="Google Shape;964;p137"/>
          <p:cNvCxnSpPr/>
          <p:nvPr/>
        </p:nvCxnSpPr>
        <p:spPr>
          <a:xfrm>
            <a:off x="3666179" y="35436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965" name="Google Shape;965;p137"/>
          <p:cNvCxnSpPr>
            <a:endCxn id="956" idx="1"/>
          </p:cNvCxnSpPr>
          <p:nvPr/>
        </p:nvCxnSpPr>
        <p:spPr>
          <a:xfrm flipH="1">
            <a:off x="4361491" y="3800262"/>
            <a:ext cx="1709700" cy="13500"/>
          </a:xfrm>
          <a:prstGeom prst="bentConnector5">
            <a:avLst>
              <a:gd fmla="val -10023" name="adj1"/>
              <a:gd fmla="val 6526387" name="adj2"/>
              <a:gd fmla="val 115990" name="adj3"/>
            </a:avLst>
          </a:prstGeom>
          <a:noFill/>
          <a:ln cap="flat" cmpd="sng" w="38100">
            <a:solidFill>
              <a:srgbClr val="B7B7B7"/>
            </a:solidFill>
            <a:prstDash val="solid"/>
            <a:miter lim="800000"/>
            <a:headEnd len="sm" w="sm" type="none"/>
            <a:tailEnd len="med" w="med" type="triangle"/>
          </a:ln>
        </p:spPr>
      </p:cxnSp>
      <p:cxnSp>
        <p:nvCxnSpPr>
          <p:cNvPr id="966" name="Google Shape;966;p137"/>
          <p:cNvCxnSpPr/>
          <p:nvPr/>
        </p:nvCxnSpPr>
        <p:spPr>
          <a:xfrm>
            <a:off x="6071185" y="3494854"/>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967" name="Google Shape;967;p137"/>
          <p:cNvCxnSpPr/>
          <p:nvPr/>
        </p:nvCxnSpPr>
        <p:spPr>
          <a:xfrm flipH="1">
            <a:off x="6877451" y="3786350"/>
            <a:ext cx="1709700" cy="13500"/>
          </a:xfrm>
          <a:prstGeom prst="bentConnector5">
            <a:avLst>
              <a:gd fmla="val -1289" name="adj1"/>
              <a:gd fmla="val 6526056" name="adj2"/>
              <a:gd fmla="val 115985" name="adj3"/>
            </a:avLst>
          </a:prstGeom>
          <a:noFill/>
          <a:ln cap="flat" cmpd="sng" w="38100">
            <a:solidFill>
              <a:srgbClr val="B7B7B7"/>
            </a:solidFill>
            <a:prstDash val="solid"/>
            <a:miter lim="800000"/>
            <a:headEnd len="sm" w="sm" type="none"/>
            <a:tailEnd len="med" w="med" type="triangle"/>
          </a:ln>
        </p:spPr>
      </p:cxnSp>
      <p:cxnSp>
        <p:nvCxnSpPr>
          <p:cNvPr id="968" name="Google Shape;968;p137"/>
          <p:cNvCxnSpPr>
            <a:endCxn id="946" idx="3"/>
          </p:cNvCxnSpPr>
          <p:nvPr/>
        </p:nvCxnSpPr>
        <p:spPr>
          <a:xfrm flipH="1" rot="5400000">
            <a:off x="7222657" y="2405520"/>
            <a:ext cx="1828800" cy="944100"/>
          </a:xfrm>
          <a:prstGeom prst="bentConnector2">
            <a:avLst/>
          </a:prstGeom>
          <a:noFill/>
          <a:ln cap="flat" cmpd="sng" w="38100">
            <a:solidFill>
              <a:srgbClr val="B7B7B7"/>
            </a:solidFill>
            <a:prstDash val="solid"/>
            <a:miter lim="800000"/>
            <a:headEnd len="sm" w="sm" type="none"/>
            <a:tailEnd len="med" w="med" type="triangle"/>
          </a:ln>
        </p:spPr>
      </p:cxnSp>
      <p:sp>
        <p:nvSpPr>
          <p:cNvPr id="969" name="Google Shape;969;p137"/>
          <p:cNvSpPr txBox="1"/>
          <p:nvPr/>
        </p:nvSpPr>
        <p:spPr>
          <a:xfrm>
            <a:off x="112519" y="4234325"/>
            <a:ext cx="9408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Nunito"/>
                <a:ea typeface="Nunito"/>
                <a:cs typeface="Nunito"/>
                <a:sym typeface="Nunito"/>
              </a:rPr>
              <a:t>Manuscript</a:t>
            </a:r>
            <a:endParaRPr b="0" i="0" sz="1200" u="none" cap="none" strike="noStrike">
              <a:solidFill>
                <a:srgbClr val="000000"/>
              </a:solidFill>
              <a:latin typeface="Nunito"/>
              <a:ea typeface="Nunito"/>
              <a:cs typeface="Nunito"/>
              <a:sym typeface="Nunito"/>
            </a:endParaRPr>
          </a:p>
        </p:txBody>
      </p:sp>
      <p:sp>
        <p:nvSpPr>
          <p:cNvPr id="970" name="Google Shape;970;p137"/>
          <p:cNvSpPr txBox="1"/>
          <p:nvPr/>
        </p:nvSpPr>
        <p:spPr>
          <a:xfrm>
            <a:off x="6607022" y="984984"/>
            <a:ext cx="1189200" cy="4848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Nunito"/>
                <a:ea typeface="Nunito"/>
                <a:cs typeface="Nunito"/>
                <a:sym typeface="Nunito"/>
              </a:rPr>
              <a:t>Peer reviewed paper</a:t>
            </a:r>
            <a:endParaRPr b="0" i="0" sz="1200" u="none" cap="none" strike="noStrike">
              <a:solidFill>
                <a:srgbClr val="000000"/>
              </a:solidFill>
              <a:latin typeface="Nunito"/>
              <a:ea typeface="Nunito"/>
              <a:cs typeface="Nunito"/>
              <a:sym typeface="Nunito"/>
            </a:endParaRPr>
          </a:p>
        </p:txBody>
      </p:sp>
      <p:sp>
        <p:nvSpPr>
          <p:cNvPr id="971" name="Google Shape;971;p137"/>
          <p:cNvSpPr txBox="1"/>
          <p:nvPr/>
        </p:nvSpPr>
        <p:spPr>
          <a:xfrm>
            <a:off x="3209577" y="2326353"/>
            <a:ext cx="28896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Nunito"/>
                <a:ea typeface="Nunito"/>
                <a:cs typeface="Nunito"/>
                <a:sym typeface="Nunito"/>
              </a:rPr>
              <a:t>Community feedback, ideas, discussion</a:t>
            </a:r>
            <a:endParaRPr b="0" i="0" sz="1200" u="none" cap="none" strike="noStrike">
              <a:solidFill>
                <a:srgbClr val="000000"/>
              </a:solidFill>
              <a:latin typeface="Nunito"/>
              <a:ea typeface="Nunito"/>
              <a:cs typeface="Nunito"/>
              <a:sym typeface="Nunito"/>
            </a:endParaRPr>
          </a:p>
        </p:txBody>
      </p:sp>
      <p:sp>
        <p:nvSpPr>
          <p:cNvPr id="972" name="Google Shape;972;p137"/>
          <p:cNvSpPr txBox="1"/>
          <p:nvPr/>
        </p:nvSpPr>
        <p:spPr>
          <a:xfrm>
            <a:off x="7750098" y="2139889"/>
            <a:ext cx="926700" cy="484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444444"/>
                </a:solidFill>
                <a:latin typeface="Nunito"/>
                <a:ea typeface="Nunito"/>
                <a:cs typeface="Nunito"/>
                <a:sym typeface="Nunito"/>
              </a:rPr>
              <a:t>Months to years</a:t>
            </a:r>
            <a:endParaRPr b="0" i="0" sz="1200" u="none" cap="none" strike="noStrike">
              <a:solidFill>
                <a:srgbClr val="444444"/>
              </a:solidFill>
              <a:latin typeface="Nunito"/>
              <a:ea typeface="Nunito"/>
              <a:cs typeface="Nunito"/>
              <a:sym typeface="Nunito"/>
            </a:endParaRPr>
          </a:p>
        </p:txBody>
      </p:sp>
      <p:pic>
        <p:nvPicPr>
          <p:cNvPr descr="Heavy Multiplication X Emoji" id="973" name="Google Shape;973;p137"/>
          <p:cNvPicPr preferRelativeResize="0"/>
          <p:nvPr/>
        </p:nvPicPr>
        <p:blipFill rotWithShape="1">
          <a:blip r:embed="rId11">
            <a:alphaModFix/>
          </a:blip>
          <a:srcRect b="0" l="0" r="0" t="0"/>
          <a:stretch/>
        </p:blipFill>
        <p:spPr>
          <a:xfrm>
            <a:off x="2988713" y="3089105"/>
            <a:ext cx="341571" cy="341571"/>
          </a:xfrm>
          <a:prstGeom prst="rect">
            <a:avLst/>
          </a:prstGeom>
          <a:noFill/>
          <a:ln>
            <a:noFill/>
          </a:ln>
        </p:spPr>
      </p:pic>
      <p:pic>
        <p:nvPicPr>
          <p:cNvPr descr="Heavy Multiplication X Emoji" id="974" name="Google Shape;974;p137"/>
          <p:cNvPicPr preferRelativeResize="0"/>
          <p:nvPr/>
        </p:nvPicPr>
        <p:blipFill rotWithShape="1">
          <a:blip r:embed="rId11">
            <a:alphaModFix/>
          </a:blip>
          <a:srcRect b="0" l="0" r="0" t="0"/>
          <a:stretch/>
        </p:blipFill>
        <p:spPr>
          <a:xfrm>
            <a:off x="2988713" y="3528773"/>
            <a:ext cx="341571" cy="341571"/>
          </a:xfrm>
          <a:prstGeom prst="rect">
            <a:avLst/>
          </a:prstGeom>
          <a:noFill/>
          <a:ln>
            <a:noFill/>
          </a:ln>
        </p:spPr>
      </p:pic>
      <p:pic>
        <p:nvPicPr>
          <p:cNvPr descr="Heavy Multiplication X Emoji" id="975" name="Google Shape;975;p137"/>
          <p:cNvPicPr preferRelativeResize="0"/>
          <p:nvPr/>
        </p:nvPicPr>
        <p:blipFill rotWithShape="1">
          <a:blip r:embed="rId11">
            <a:alphaModFix/>
          </a:blip>
          <a:srcRect b="0" l="0" r="0" t="0"/>
          <a:stretch/>
        </p:blipFill>
        <p:spPr>
          <a:xfrm>
            <a:off x="2988713" y="3968441"/>
            <a:ext cx="341571" cy="341571"/>
          </a:xfrm>
          <a:prstGeom prst="rect">
            <a:avLst/>
          </a:prstGeom>
          <a:noFill/>
          <a:ln>
            <a:noFill/>
          </a:ln>
        </p:spPr>
      </p:pic>
      <p:pic>
        <p:nvPicPr>
          <p:cNvPr descr="Heavy Multiplication X Emoji" id="976" name="Google Shape;976;p137"/>
          <p:cNvPicPr preferRelativeResize="0"/>
          <p:nvPr/>
        </p:nvPicPr>
        <p:blipFill rotWithShape="1">
          <a:blip r:embed="rId11">
            <a:alphaModFix/>
          </a:blip>
          <a:srcRect b="0" l="0" r="0" t="0"/>
          <a:stretch/>
        </p:blipFill>
        <p:spPr>
          <a:xfrm>
            <a:off x="5427901" y="3031295"/>
            <a:ext cx="341571" cy="341571"/>
          </a:xfrm>
          <a:prstGeom prst="rect">
            <a:avLst/>
          </a:prstGeom>
          <a:noFill/>
          <a:ln>
            <a:noFill/>
          </a:ln>
        </p:spPr>
      </p:pic>
      <p:pic>
        <p:nvPicPr>
          <p:cNvPr descr="Heavy Check Mark Emoji" id="977" name="Google Shape;977;p137"/>
          <p:cNvPicPr preferRelativeResize="0"/>
          <p:nvPr/>
        </p:nvPicPr>
        <p:blipFill rotWithShape="1">
          <a:blip r:embed="rId8">
            <a:alphaModFix/>
          </a:blip>
          <a:srcRect b="0" l="0" r="0" t="0"/>
          <a:stretch/>
        </p:blipFill>
        <p:spPr>
          <a:xfrm>
            <a:off x="5427901" y="3483756"/>
            <a:ext cx="341571" cy="341571"/>
          </a:xfrm>
          <a:prstGeom prst="rect">
            <a:avLst/>
          </a:prstGeom>
          <a:noFill/>
          <a:ln>
            <a:noFill/>
          </a:ln>
        </p:spPr>
      </p:pic>
      <p:pic>
        <p:nvPicPr>
          <p:cNvPr descr="Heavy Check Mark Emoji" id="978" name="Google Shape;978;p137"/>
          <p:cNvPicPr preferRelativeResize="0"/>
          <p:nvPr/>
        </p:nvPicPr>
        <p:blipFill rotWithShape="1">
          <a:blip r:embed="rId8">
            <a:alphaModFix/>
          </a:blip>
          <a:srcRect b="0" l="0" r="0" t="0"/>
          <a:stretch/>
        </p:blipFill>
        <p:spPr>
          <a:xfrm>
            <a:off x="7829309" y="3924652"/>
            <a:ext cx="341571" cy="341571"/>
          </a:xfrm>
          <a:prstGeom prst="rect">
            <a:avLst/>
          </a:prstGeom>
          <a:noFill/>
          <a:ln>
            <a:noFill/>
          </a:ln>
        </p:spPr>
      </p:pic>
      <p:pic>
        <p:nvPicPr>
          <p:cNvPr descr="Heavy Check Mark Emoji" id="979" name="Google Shape;979;p137"/>
          <p:cNvPicPr preferRelativeResize="0"/>
          <p:nvPr/>
        </p:nvPicPr>
        <p:blipFill rotWithShape="1">
          <a:blip r:embed="rId8">
            <a:alphaModFix/>
          </a:blip>
          <a:srcRect b="0" l="0" r="0" t="0"/>
          <a:stretch/>
        </p:blipFill>
        <p:spPr>
          <a:xfrm>
            <a:off x="7829309" y="3489237"/>
            <a:ext cx="341571" cy="341571"/>
          </a:xfrm>
          <a:prstGeom prst="rect">
            <a:avLst/>
          </a:prstGeom>
          <a:noFill/>
          <a:ln>
            <a:noFill/>
          </a:ln>
        </p:spPr>
      </p:pic>
      <p:pic>
        <p:nvPicPr>
          <p:cNvPr descr="Heavy Check Mark Emoji" id="980" name="Google Shape;980;p137"/>
          <p:cNvPicPr preferRelativeResize="0"/>
          <p:nvPr/>
        </p:nvPicPr>
        <p:blipFill rotWithShape="1">
          <a:blip r:embed="rId8">
            <a:alphaModFix/>
          </a:blip>
          <a:srcRect b="0" l="0" r="0" t="0"/>
          <a:stretch/>
        </p:blipFill>
        <p:spPr>
          <a:xfrm>
            <a:off x="7829309" y="3053822"/>
            <a:ext cx="341571" cy="341571"/>
          </a:xfrm>
          <a:prstGeom prst="rect">
            <a:avLst/>
          </a:prstGeom>
          <a:noFill/>
          <a:ln>
            <a:noFill/>
          </a:ln>
        </p:spPr>
      </p:pic>
      <p:pic>
        <p:nvPicPr>
          <p:cNvPr descr="Earth Globe Europe-Africa Emoji" id="981" name="Google Shape;981;p137"/>
          <p:cNvPicPr preferRelativeResize="0"/>
          <p:nvPr/>
        </p:nvPicPr>
        <p:blipFill rotWithShape="1">
          <a:blip r:embed="rId12">
            <a:alphaModFix/>
          </a:blip>
          <a:srcRect b="0" l="0" r="0" t="0"/>
          <a:stretch/>
        </p:blipFill>
        <p:spPr>
          <a:xfrm>
            <a:off x="1387327" y="1184485"/>
            <a:ext cx="812131" cy="812131"/>
          </a:xfrm>
          <a:prstGeom prst="rect">
            <a:avLst/>
          </a:prstGeom>
          <a:noFill/>
          <a:ln>
            <a:noFill/>
          </a:ln>
        </p:spPr>
      </p:pic>
      <p:pic>
        <p:nvPicPr>
          <p:cNvPr descr="Page Facing Up Emoji" id="982" name="Google Shape;982;p137"/>
          <p:cNvPicPr preferRelativeResize="0"/>
          <p:nvPr/>
        </p:nvPicPr>
        <p:blipFill rotWithShape="1">
          <a:blip r:embed="rId3">
            <a:alphaModFix/>
          </a:blip>
          <a:srcRect b="0" l="0" r="0" t="0"/>
          <a:stretch/>
        </p:blipFill>
        <p:spPr>
          <a:xfrm>
            <a:off x="1846737" y="1464082"/>
            <a:ext cx="926788" cy="926788"/>
          </a:xfrm>
          <a:prstGeom prst="rect">
            <a:avLst/>
          </a:prstGeom>
          <a:noFill/>
          <a:ln>
            <a:noFill/>
          </a:ln>
        </p:spPr>
      </p:pic>
      <p:cxnSp>
        <p:nvCxnSpPr>
          <p:cNvPr id="983" name="Google Shape;983;p137"/>
          <p:cNvCxnSpPr/>
          <p:nvPr/>
        </p:nvCxnSpPr>
        <p:spPr>
          <a:xfrm rot="-5400000">
            <a:off x="108259" y="2034866"/>
            <a:ext cx="1585800" cy="694800"/>
          </a:xfrm>
          <a:prstGeom prst="bentConnector3">
            <a:avLst>
              <a:gd fmla="val 99901" name="adj1"/>
            </a:avLst>
          </a:prstGeom>
          <a:noFill/>
          <a:ln cap="flat" cmpd="sng" w="38100">
            <a:solidFill>
              <a:srgbClr val="B7B7B7"/>
            </a:solidFill>
            <a:prstDash val="solid"/>
            <a:miter lim="800000"/>
            <a:headEnd len="sm" w="sm" type="none"/>
            <a:tailEnd len="med" w="med" type="triangle"/>
          </a:ln>
        </p:spPr>
      </p:cxnSp>
      <p:sp>
        <p:nvSpPr>
          <p:cNvPr id="984" name="Google Shape;984;p137"/>
          <p:cNvSpPr txBox="1"/>
          <p:nvPr/>
        </p:nvSpPr>
        <p:spPr>
          <a:xfrm>
            <a:off x="1305080" y="876298"/>
            <a:ext cx="1188900" cy="276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Nunito"/>
                <a:ea typeface="Nunito"/>
                <a:cs typeface="Nunito"/>
                <a:sym typeface="Nunito"/>
              </a:rPr>
              <a:t>Preprint server</a:t>
            </a:r>
            <a:endParaRPr b="0" i="0" sz="1200" u="none" cap="none" strike="noStrike">
              <a:solidFill>
                <a:srgbClr val="000000"/>
              </a:solidFill>
              <a:latin typeface="Nunito"/>
              <a:ea typeface="Nunito"/>
              <a:cs typeface="Nunito"/>
              <a:sym typeface="Nunito"/>
            </a:endParaRPr>
          </a:p>
        </p:txBody>
      </p:sp>
      <p:sp>
        <p:nvSpPr>
          <p:cNvPr id="985" name="Google Shape;985;p137"/>
          <p:cNvSpPr txBox="1"/>
          <p:nvPr/>
        </p:nvSpPr>
        <p:spPr>
          <a:xfrm>
            <a:off x="594603" y="1714625"/>
            <a:ext cx="867900" cy="692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444444"/>
                </a:solidFill>
                <a:latin typeface="Nunito"/>
                <a:ea typeface="Nunito"/>
                <a:cs typeface="Nunito"/>
                <a:sym typeface="Nunito"/>
              </a:rPr>
              <a:t>&lt;48 hrs screening process</a:t>
            </a:r>
            <a:endParaRPr b="0" i="0" sz="1200" u="none" cap="none" strike="noStrike">
              <a:solidFill>
                <a:srgbClr val="444444"/>
              </a:solidFill>
              <a:latin typeface="Nunito"/>
              <a:ea typeface="Nunito"/>
              <a:cs typeface="Nunito"/>
              <a:sym typeface="Nunito"/>
            </a:endParaRPr>
          </a:p>
        </p:txBody>
      </p:sp>
      <p:sp>
        <p:nvSpPr>
          <p:cNvPr id="986" name="Google Shape;986;p137"/>
          <p:cNvSpPr txBox="1"/>
          <p:nvPr/>
        </p:nvSpPr>
        <p:spPr>
          <a:xfrm>
            <a:off x="7275327" y="4360069"/>
            <a:ext cx="812100" cy="276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0" i="1" lang="en" sz="1200" u="none" cap="none" strike="noStrike">
                <a:solidFill>
                  <a:schemeClr val="lt1"/>
                </a:solidFill>
                <a:latin typeface="Nunito"/>
                <a:ea typeface="Nunito"/>
                <a:cs typeface="Nunito"/>
                <a:sym typeface="Nunito"/>
              </a:rPr>
              <a:t>Revise</a:t>
            </a:r>
            <a:endParaRPr b="0" i="0" sz="1200" u="none" cap="none" strike="noStrike">
              <a:solidFill>
                <a:srgbClr val="000000"/>
              </a:solidFill>
              <a:latin typeface="Nunito"/>
              <a:ea typeface="Nunito"/>
              <a:cs typeface="Nunito"/>
              <a:sym typeface="Nunito"/>
            </a:endParaRPr>
          </a:p>
        </p:txBody>
      </p:sp>
      <p:sp>
        <p:nvSpPr>
          <p:cNvPr id="987" name="Google Shape;987;p137"/>
          <p:cNvSpPr txBox="1"/>
          <p:nvPr>
            <p:ph type="title"/>
          </p:nvPr>
        </p:nvSpPr>
        <p:spPr>
          <a:xfrm>
            <a:off x="841748" y="37175"/>
            <a:ext cx="7373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400">
                <a:solidFill>
                  <a:schemeClr val="dk2"/>
                </a:solidFill>
              </a:rPr>
              <a:t>Preprints make work available almost immediately</a:t>
            </a:r>
            <a:endParaRPr b="1" sz="24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1" name="Shape 991"/>
        <p:cNvGrpSpPr/>
        <p:nvPr/>
      </p:nvGrpSpPr>
      <p:grpSpPr>
        <a:xfrm>
          <a:off x="0" y="0"/>
          <a:ext cx="0" cy="0"/>
          <a:chOff x="0" y="0"/>
          <a:chExt cx="0" cy="0"/>
        </a:xfrm>
      </p:grpSpPr>
      <p:sp>
        <p:nvSpPr>
          <p:cNvPr id="992" name="Google Shape;992;p138"/>
          <p:cNvSpPr txBox="1"/>
          <p:nvPr>
            <p:ph type="title"/>
          </p:nvPr>
        </p:nvSpPr>
        <p:spPr>
          <a:xfrm>
            <a:off x="2694200" y="22550"/>
            <a:ext cx="37968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600">
                <a:solidFill>
                  <a:schemeClr val="dk2"/>
                </a:solidFill>
              </a:rPr>
              <a:t>Definition of “preprint”</a:t>
            </a:r>
            <a:endParaRPr b="1">
              <a:solidFill>
                <a:schemeClr val="dk2"/>
              </a:solidFill>
            </a:endParaRPr>
          </a:p>
        </p:txBody>
      </p:sp>
      <p:sp>
        <p:nvSpPr>
          <p:cNvPr id="993" name="Google Shape;993;p138"/>
          <p:cNvSpPr txBox="1"/>
          <p:nvPr/>
        </p:nvSpPr>
        <p:spPr>
          <a:xfrm>
            <a:off x="1065925" y="830850"/>
            <a:ext cx="7123200" cy="3879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500" u="none" cap="none" strike="noStrike">
                <a:solidFill>
                  <a:schemeClr val="dk2"/>
                </a:solidFill>
                <a:latin typeface="Nunito"/>
                <a:ea typeface="Nunito"/>
                <a:cs typeface="Nunito"/>
                <a:sym typeface="Nunito"/>
              </a:rPr>
              <a:t>Preprints are complete manuscripts, openly shared online prior to journal-organised peer review.</a:t>
            </a:r>
            <a:endParaRPr b="0" i="0" sz="1500" u="none" cap="none" strike="noStrike">
              <a:solidFill>
                <a:schemeClr val="dk2"/>
              </a:solidFill>
              <a:latin typeface="Nunito"/>
              <a:ea typeface="Nunito"/>
              <a:cs typeface="Nunito"/>
              <a:sym typeface="Nunito"/>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chemeClr val="dk2"/>
              </a:solidFill>
              <a:latin typeface="Nunito"/>
              <a:ea typeface="Nunito"/>
              <a:cs typeface="Nunito"/>
              <a:sym typeface="Nunito"/>
            </a:endParaRPr>
          </a:p>
          <a:p>
            <a:pPr indent="0" lvl="0" marL="0" marR="0" rtl="0" algn="l">
              <a:lnSpc>
                <a:spcPct val="100000"/>
              </a:lnSpc>
              <a:spcBef>
                <a:spcPts val="0"/>
              </a:spcBef>
              <a:spcAft>
                <a:spcPts val="0"/>
              </a:spcAft>
              <a:buClr>
                <a:schemeClr val="dk1"/>
              </a:buClr>
              <a:buSzPts val="1100"/>
              <a:buFont typeface="Arial"/>
              <a:buNone/>
            </a:pPr>
            <a:r>
              <a:rPr b="0" i="0" lang="en" sz="1500" u="none" cap="none" strike="noStrike">
                <a:solidFill>
                  <a:schemeClr val="dk2"/>
                </a:solidFill>
                <a:latin typeface="Nunito"/>
                <a:ea typeface="Nunito"/>
                <a:cs typeface="Nunito"/>
                <a:sym typeface="Nunito"/>
              </a:rPr>
              <a:t>Preprints;</a:t>
            </a:r>
            <a:endParaRPr b="0" i="0" sz="1500" u="none" cap="none" strike="noStrike">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b="0" i="0" lang="en" sz="1500" u="none" cap="none" strike="noStrike">
                <a:solidFill>
                  <a:schemeClr val="dk2"/>
                </a:solidFill>
                <a:latin typeface="Nunito"/>
                <a:ea typeface="Nunito"/>
                <a:cs typeface="Nunito"/>
                <a:sym typeface="Nunito"/>
              </a:rPr>
              <a:t>are citable</a:t>
            </a:r>
            <a:endParaRPr b="0" i="0" sz="1500" u="none" cap="none" strike="noStrike">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b="0" i="0" lang="en" sz="1500" u="none" cap="none" strike="noStrike">
                <a:solidFill>
                  <a:schemeClr val="dk2"/>
                </a:solidFill>
                <a:latin typeface="Nunito"/>
                <a:ea typeface="Nunito"/>
                <a:cs typeface="Nunito"/>
                <a:sym typeface="Nunito"/>
              </a:rPr>
              <a:t>have a DOI</a:t>
            </a:r>
            <a:endParaRPr b="0" i="0" sz="1500" u="none" cap="none" strike="noStrike">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b="0" i="0" lang="en" sz="1500" u="none" cap="none" strike="noStrike">
                <a:solidFill>
                  <a:schemeClr val="dk2"/>
                </a:solidFill>
                <a:latin typeface="Nunito"/>
                <a:ea typeface="Nunito"/>
                <a:cs typeface="Nunito"/>
                <a:sym typeface="Nunito"/>
              </a:rPr>
              <a:t>are permanent </a:t>
            </a:r>
            <a:endParaRPr b="0" i="0" sz="1500" u="none" cap="none" strike="noStrike">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b="0" i="0" lang="en" sz="1500" u="none" cap="none" strike="noStrike">
                <a:solidFill>
                  <a:schemeClr val="dk2"/>
                </a:solidFill>
                <a:latin typeface="Nunito"/>
                <a:ea typeface="Nunito"/>
                <a:cs typeface="Nunito"/>
                <a:sym typeface="Nunito"/>
              </a:rPr>
              <a:t>can be peer reviewed</a:t>
            </a:r>
            <a:endParaRPr b="0" i="0" sz="1500" u="none" cap="none" strike="noStrike">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b="0" i="0" lang="en" sz="1500" u="none" cap="none" strike="noStrike">
                <a:solidFill>
                  <a:schemeClr val="dk2"/>
                </a:solidFill>
                <a:latin typeface="Nunito"/>
                <a:ea typeface="Nunito"/>
                <a:cs typeface="Nunito"/>
                <a:sym typeface="Nunito"/>
              </a:rPr>
              <a:t>are shared when the authors believe the work is ready</a:t>
            </a:r>
            <a:endParaRPr b="0" i="0" sz="1500" u="none" cap="none" strike="noStrike">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rPr lang="en" sz="1500">
                <a:solidFill>
                  <a:schemeClr val="dk2"/>
                </a:solidFill>
                <a:latin typeface="Nunito"/>
                <a:ea typeface="Nunito"/>
                <a:cs typeface="Nunito"/>
                <a:sym typeface="Nunito"/>
              </a:rPr>
              <a:t>Preprints are NOT (necessarily);</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Preliminary or early work</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Low quality or incomplete</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Rushed work</a:t>
            </a:r>
            <a:endParaRPr sz="1500">
              <a:solidFill>
                <a:schemeClr val="dk2"/>
              </a:solidFill>
              <a:latin typeface="Nunito"/>
              <a:ea typeface="Nunito"/>
              <a:cs typeface="Nunito"/>
              <a:sym typeface="Nuni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139"/>
          <p:cNvSpPr txBox="1"/>
          <p:nvPr/>
        </p:nvSpPr>
        <p:spPr>
          <a:xfrm>
            <a:off x="1882700" y="4562200"/>
            <a:ext cx="61542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3"/>
              </a:rPr>
              <a:t>https://www.biorxiv.org/content/10.1101/2024.04.19.590240v1.full</a:t>
            </a:r>
            <a:r>
              <a:rPr lang="en" sz="1000"/>
              <a:t> | Data from Europe PMC</a:t>
            </a:r>
            <a:r>
              <a:rPr b="0" i="0" lang="en"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sp>
        <p:nvSpPr>
          <p:cNvPr id="999" name="Google Shape;999;p139"/>
          <p:cNvSpPr txBox="1"/>
          <p:nvPr>
            <p:ph type="title"/>
          </p:nvPr>
        </p:nvSpPr>
        <p:spPr>
          <a:xfrm>
            <a:off x="21975" y="43900"/>
            <a:ext cx="9185700" cy="572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2000"/>
              <a:buNone/>
            </a:pPr>
            <a:r>
              <a:rPr b="1" lang="en" sz="2200">
                <a:solidFill>
                  <a:schemeClr val="dk2"/>
                </a:solidFill>
              </a:rPr>
              <a:t>Preprints as a percentage of published literature is growing rapidly</a:t>
            </a:r>
            <a:endParaRPr b="1" sz="2200">
              <a:solidFill>
                <a:schemeClr val="dk2"/>
              </a:solidFill>
            </a:endParaRPr>
          </a:p>
        </p:txBody>
      </p:sp>
      <p:pic>
        <p:nvPicPr>
          <p:cNvPr id="1000" name="Google Shape;1000;p139" title="Chart"/>
          <p:cNvPicPr preferRelativeResize="0"/>
          <p:nvPr/>
        </p:nvPicPr>
        <p:blipFill>
          <a:blip r:embed="rId4">
            <a:alphaModFix/>
          </a:blip>
          <a:stretch>
            <a:fillRect/>
          </a:stretch>
        </p:blipFill>
        <p:spPr>
          <a:xfrm>
            <a:off x="1061825" y="616600"/>
            <a:ext cx="6528351" cy="4036675"/>
          </a:xfrm>
          <a:prstGeom prst="rect">
            <a:avLst/>
          </a:prstGeom>
          <a:noFill/>
          <a:ln>
            <a:noFill/>
          </a:ln>
        </p:spPr>
      </p:pic>
      <p:sp>
        <p:nvSpPr>
          <p:cNvPr id="1001" name="Google Shape;1001;p139"/>
          <p:cNvSpPr txBox="1"/>
          <p:nvPr/>
        </p:nvSpPr>
        <p:spPr>
          <a:xfrm>
            <a:off x="3125025" y="3335400"/>
            <a:ext cx="96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DD3333"/>
                </a:solidFill>
                <a:latin typeface="Nunito"/>
                <a:ea typeface="Nunito"/>
                <a:cs typeface="Nunito"/>
                <a:sym typeface="Nunito"/>
              </a:rPr>
              <a:t>&lt;5%</a:t>
            </a:r>
            <a:endParaRPr sz="200"/>
          </a:p>
        </p:txBody>
      </p:sp>
      <p:sp>
        <p:nvSpPr>
          <p:cNvPr id="1002" name="Google Shape;1002;p139"/>
          <p:cNvSpPr txBox="1"/>
          <p:nvPr/>
        </p:nvSpPr>
        <p:spPr>
          <a:xfrm>
            <a:off x="7017825" y="1618425"/>
            <a:ext cx="96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DD3333"/>
                </a:solidFill>
                <a:latin typeface="Nunito"/>
                <a:ea typeface="Nunito"/>
                <a:cs typeface="Nunito"/>
                <a:sym typeface="Nunito"/>
              </a:rPr>
              <a:t>~13%</a:t>
            </a:r>
            <a:endParaRPr sz="200"/>
          </a:p>
        </p:txBody>
      </p:sp>
      <p:cxnSp>
        <p:nvCxnSpPr>
          <p:cNvPr id="1003" name="Google Shape;1003;p139"/>
          <p:cNvCxnSpPr/>
          <p:nvPr/>
        </p:nvCxnSpPr>
        <p:spPr>
          <a:xfrm flipH="1" rot="10800000">
            <a:off x="3464625" y="1639900"/>
            <a:ext cx="1574400" cy="7500"/>
          </a:xfrm>
          <a:prstGeom prst="straightConnector1">
            <a:avLst/>
          </a:prstGeom>
          <a:noFill/>
          <a:ln cap="flat" cmpd="sng" w="28575">
            <a:solidFill>
              <a:srgbClr val="EA9999"/>
            </a:solidFill>
            <a:prstDash val="solid"/>
            <a:round/>
            <a:headEnd len="med" w="med" type="none"/>
            <a:tailEnd len="med" w="med" type="none"/>
          </a:ln>
        </p:spPr>
      </p:cxnSp>
      <p:sp>
        <p:nvSpPr>
          <p:cNvPr id="1004" name="Google Shape;1004;p139"/>
          <p:cNvSpPr txBox="1"/>
          <p:nvPr/>
        </p:nvSpPr>
        <p:spPr>
          <a:xfrm>
            <a:off x="3693600" y="1265800"/>
            <a:ext cx="110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EA9999"/>
                </a:solidFill>
                <a:latin typeface="Nunito"/>
                <a:ea typeface="Nunito"/>
                <a:cs typeface="Nunito"/>
                <a:sym typeface="Nunito"/>
              </a:rPr>
              <a:t>COVID-19</a:t>
            </a:r>
            <a:endParaRPr>
              <a:solidFill>
                <a:srgbClr val="EA9999"/>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140"/>
          <p:cNvSpPr txBox="1"/>
          <p:nvPr>
            <p:ph type="title"/>
          </p:nvPr>
        </p:nvSpPr>
        <p:spPr>
          <a:xfrm>
            <a:off x="-6850" y="1528700"/>
            <a:ext cx="2571300" cy="5727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0"/>
              <a:buNone/>
            </a:pPr>
            <a:r>
              <a:rPr lang="en" sz="3000"/>
              <a:t>~70%</a:t>
            </a:r>
            <a:endParaRPr sz="3000"/>
          </a:p>
        </p:txBody>
      </p:sp>
      <p:sp>
        <p:nvSpPr>
          <p:cNvPr id="1010" name="Google Shape;1010;p140"/>
          <p:cNvSpPr txBox="1"/>
          <p:nvPr/>
        </p:nvSpPr>
        <p:spPr>
          <a:xfrm>
            <a:off x="53900" y="4409800"/>
            <a:ext cx="61542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3"/>
              </a:rPr>
              <a:t>https://direct.mit.edu/qss/article/1/2/618/96153/The-relationship-between-bioRxiv-preprints</a:t>
            </a:r>
            <a:r>
              <a:rPr b="0" i="0" lang="en"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sp>
        <p:nvSpPr>
          <p:cNvPr id="1011" name="Google Shape;1011;p140"/>
          <p:cNvSpPr txBox="1"/>
          <p:nvPr>
            <p:ph type="title"/>
          </p:nvPr>
        </p:nvSpPr>
        <p:spPr>
          <a:xfrm>
            <a:off x="21975" y="43900"/>
            <a:ext cx="9185700" cy="5727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0"/>
              <a:buNone/>
            </a:pPr>
            <a:r>
              <a:rPr b="1" lang="en" sz="2200">
                <a:solidFill>
                  <a:schemeClr val="dk2"/>
                </a:solidFill>
              </a:rPr>
              <a:t>The majority of preprints are eventually published in a journal</a:t>
            </a:r>
            <a:endParaRPr b="1" sz="2200">
              <a:solidFill>
                <a:schemeClr val="dk2"/>
              </a:solidFill>
            </a:endParaRPr>
          </a:p>
        </p:txBody>
      </p:sp>
      <p:pic>
        <p:nvPicPr>
          <p:cNvPr id="1012" name="Google Shape;1012;p140"/>
          <p:cNvPicPr preferRelativeResize="0"/>
          <p:nvPr/>
        </p:nvPicPr>
        <p:blipFill rotWithShape="1">
          <a:blip r:embed="rId4">
            <a:alphaModFix/>
          </a:blip>
          <a:srcRect b="0" l="0" r="0" t="0"/>
          <a:stretch/>
        </p:blipFill>
        <p:spPr>
          <a:xfrm>
            <a:off x="1141925" y="828525"/>
            <a:ext cx="7780525" cy="21246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sp>
        <p:nvSpPr>
          <p:cNvPr id="1017" name="Google Shape;1017;p141"/>
          <p:cNvSpPr txBox="1"/>
          <p:nvPr>
            <p:ph type="title"/>
          </p:nvPr>
        </p:nvSpPr>
        <p:spPr>
          <a:xfrm>
            <a:off x="2860000" y="1564750"/>
            <a:ext cx="5781000" cy="1428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i="1" lang="en" sz="3400">
                <a:solidFill>
                  <a:schemeClr val="dk2"/>
                </a:solidFill>
              </a:rPr>
              <a:t>If preprints are not published within say 2 years, should we be concerned</a:t>
            </a:r>
            <a:r>
              <a:rPr i="1" lang="en" sz="3400">
                <a:solidFill>
                  <a:schemeClr val="dk2"/>
                </a:solidFill>
              </a:rPr>
              <a:t>?</a:t>
            </a:r>
            <a:endParaRPr/>
          </a:p>
        </p:txBody>
      </p:sp>
      <p:sp>
        <p:nvSpPr>
          <p:cNvPr id="1018" name="Google Shape;1018;p141"/>
          <p:cNvSpPr/>
          <p:nvPr/>
        </p:nvSpPr>
        <p:spPr>
          <a:xfrm rot="10800000">
            <a:off x="260550" y="1048575"/>
            <a:ext cx="2515200" cy="25152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9" name="Google Shape;1019;p141"/>
          <p:cNvSpPr txBox="1"/>
          <p:nvPr/>
        </p:nvSpPr>
        <p:spPr>
          <a:xfrm>
            <a:off x="866500" y="817800"/>
            <a:ext cx="4227300" cy="47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0"/>
              <a:buFont typeface="Arial"/>
              <a:buNone/>
            </a:pPr>
            <a:r>
              <a:rPr b="1" i="0" lang="en" sz="18000" u="none" cap="none" strike="noStrike">
                <a:solidFill>
                  <a:srgbClr val="999999"/>
                </a:solidFill>
                <a:latin typeface="Nunito"/>
                <a:ea typeface="Nunito"/>
                <a:cs typeface="Nunito"/>
                <a:sym typeface="Nunito"/>
              </a:rPr>
              <a:t>?</a:t>
            </a:r>
            <a:endParaRPr b="1" i="0" sz="18000" u="none" cap="none" strike="noStrike">
              <a:solidFill>
                <a:srgbClr val="999999"/>
              </a:solidFill>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124"/>
          <p:cNvSpPr txBox="1"/>
          <p:nvPr>
            <p:ph idx="1" type="body"/>
          </p:nvPr>
        </p:nvSpPr>
        <p:spPr>
          <a:xfrm>
            <a:off x="1367275" y="1532275"/>
            <a:ext cx="6124200" cy="23232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Quick history of peer review in the life sciences</a:t>
            </a:r>
            <a:endParaRPr sz="2000"/>
          </a:p>
          <a:p>
            <a:pPr indent="-355600" lvl="0" marL="457200" rtl="0" algn="l">
              <a:spcBef>
                <a:spcPts val="0"/>
              </a:spcBef>
              <a:spcAft>
                <a:spcPts val="0"/>
              </a:spcAft>
              <a:buSzPts val="2000"/>
              <a:buChar char="●"/>
            </a:pPr>
            <a:r>
              <a:rPr lang="en" sz="2000"/>
              <a:t>What’s wrong with peer review</a:t>
            </a:r>
            <a:endParaRPr sz="2000"/>
          </a:p>
          <a:p>
            <a:pPr indent="-355600" lvl="0" marL="457200" rtl="0" algn="l">
              <a:spcBef>
                <a:spcPts val="0"/>
              </a:spcBef>
              <a:spcAft>
                <a:spcPts val="0"/>
              </a:spcAft>
              <a:buSzPts val="2000"/>
              <a:buChar char="●"/>
            </a:pPr>
            <a:r>
              <a:rPr lang="en" sz="2000"/>
              <a:t>Preprints and preprint peer review</a:t>
            </a:r>
            <a:endParaRPr sz="2000"/>
          </a:p>
          <a:p>
            <a:pPr indent="-355600" lvl="0" marL="457200" rtl="0" algn="l">
              <a:spcBef>
                <a:spcPts val="0"/>
              </a:spcBef>
              <a:spcAft>
                <a:spcPts val="0"/>
              </a:spcAft>
              <a:buSzPts val="2000"/>
              <a:buChar char="●"/>
            </a:pPr>
            <a:r>
              <a:rPr lang="en" sz="2000"/>
              <a:t>The future of peer review</a:t>
            </a:r>
            <a:endParaRPr sz="2000"/>
          </a:p>
          <a:p>
            <a:pPr indent="-355600" lvl="0" marL="457200" rtl="0" algn="l">
              <a:spcBef>
                <a:spcPts val="0"/>
              </a:spcBef>
              <a:spcAft>
                <a:spcPts val="0"/>
              </a:spcAft>
              <a:buSzPts val="2000"/>
              <a:buChar char="●"/>
            </a:pPr>
            <a:r>
              <a:rPr lang="en" sz="2000"/>
              <a:t>Why does this matter?</a:t>
            </a:r>
            <a:endParaRPr sz="2000"/>
          </a:p>
          <a:p>
            <a:pPr indent="0" lvl="0" marL="0" rtl="0" algn="l">
              <a:spcBef>
                <a:spcPts val="1000"/>
              </a:spcBef>
              <a:spcAft>
                <a:spcPts val="1000"/>
              </a:spcAft>
              <a:buNone/>
            </a:pPr>
            <a:r>
              <a:t/>
            </a:r>
            <a:endParaRPr sz="2000"/>
          </a:p>
        </p:txBody>
      </p:sp>
      <p:sp>
        <p:nvSpPr>
          <p:cNvPr id="688" name="Google Shape;688;p124"/>
          <p:cNvSpPr txBox="1"/>
          <p:nvPr>
            <p:ph type="title"/>
          </p:nvPr>
        </p:nvSpPr>
        <p:spPr>
          <a:xfrm>
            <a:off x="58300" y="102300"/>
            <a:ext cx="9038400" cy="117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Overview of today</a:t>
            </a:r>
            <a:endParaRPr sz="36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0" st="0"/>
                                            </p:txEl>
                                          </p:spTgt>
                                        </p:tgtEl>
                                        <p:attrNameLst>
                                          <p:attrName>style.visibility</p:attrName>
                                        </p:attrNameLst>
                                      </p:cBhvr>
                                      <p:to>
                                        <p:strVal val="visible"/>
                                      </p:to>
                                    </p:set>
                                    <p:animEffect filter="fade" transition="in">
                                      <p:cBhvr>
                                        <p:cTn dur="1000"/>
                                        <p:tgtEl>
                                          <p:spTgt spid="68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1" st="1"/>
                                            </p:txEl>
                                          </p:spTgt>
                                        </p:tgtEl>
                                        <p:attrNameLst>
                                          <p:attrName>style.visibility</p:attrName>
                                        </p:attrNameLst>
                                      </p:cBhvr>
                                      <p:to>
                                        <p:strVal val="visible"/>
                                      </p:to>
                                    </p:set>
                                    <p:animEffect filter="fade" transition="in">
                                      <p:cBhvr>
                                        <p:cTn dur="1000"/>
                                        <p:tgtEl>
                                          <p:spTgt spid="68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2" st="2"/>
                                            </p:txEl>
                                          </p:spTgt>
                                        </p:tgtEl>
                                        <p:attrNameLst>
                                          <p:attrName>style.visibility</p:attrName>
                                        </p:attrNameLst>
                                      </p:cBhvr>
                                      <p:to>
                                        <p:strVal val="visible"/>
                                      </p:to>
                                    </p:set>
                                    <p:animEffect filter="fade" transition="in">
                                      <p:cBhvr>
                                        <p:cTn dur="1000"/>
                                        <p:tgtEl>
                                          <p:spTgt spid="68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3" st="3"/>
                                            </p:txEl>
                                          </p:spTgt>
                                        </p:tgtEl>
                                        <p:attrNameLst>
                                          <p:attrName>style.visibility</p:attrName>
                                        </p:attrNameLst>
                                      </p:cBhvr>
                                      <p:to>
                                        <p:strVal val="visible"/>
                                      </p:to>
                                    </p:set>
                                    <p:animEffect filter="fade" transition="in">
                                      <p:cBhvr>
                                        <p:cTn dur="1000"/>
                                        <p:tgtEl>
                                          <p:spTgt spid="68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4" st="4"/>
                                            </p:txEl>
                                          </p:spTgt>
                                        </p:tgtEl>
                                        <p:attrNameLst>
                                          <p:attrName>style.visibility</p:attrName>
                                        </p:attrNameLst>
                                      </p:cBhvr>
                                      <p:to>
                                        <p:strVal val="visible"/>
                                      </p:to>
                                    </p:set>
                                    <p:animEffect filter="fade" transition="in">
                                      <p:cBhvr>
                                        <p:cTn dur="1000"/>
                                        <p:tgtEl>
                                          <p:spTgt spid="68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7">
                                            <p:txEl>
                                              <p:pRg end="5" st="5"/>
                                            </p:txEl>
                                          </p:spTgt>
                                        </p:tgtEl>
                                        <p:attrNameLst>
                                          <p:attrName>style.visibility</p:attrName>
                                        </p:attrNameLst>
                                      </p:cBhvr>
                                      <p:to>
                                        <p:strVal val="visible"/>
                                      </p:to>
                                    </p:set>
                                    <p:animEffect filter="fade" transition="in">
                                      <p:cBhvr>
                                        <p:cTn dur="1000"/>
                                        <p:tgtEl>
                                          <p:spTgt spid="687">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142"/>
          <p:cNvSpPr txBox="1"/>
          <p:nvPr>
            <p:ph type="title"/>
          </p:nvPr>
        </p:nvSpPr>
        <p:spPr>
          <a:xfrm>
            <a:off x="0" y="-55075"/>
            <a:ext cx="9144000" cy="99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700"/>
              <a:t>Public feedback is an important remedy for misinformation</a:t>
            </a:r>
            <a:endParaRPr sz="2700"/>
          </a:p>
        </p:txBody>
      </p:sp>
      <p:sp>
        <p:nvSpPr>
          <p:cNvPr id="1025" name="Google Shape;1025;p142"/>
          <p:cNvSpPr txBox="1"/>
          <p:nvPr/>
        </p:nvSpPr>
        <p:spPr>
          <a:xfrm>
            <a:off x="4698469" y="1063125"/>
            <a:ext cx="4065300" cy="25398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300">
                <a:solidFill>
                  <a:srgbClr val="1C1C1C"/>
                </a:solidFill>
                <a:highlight>
                  <a:srgbClr val="FFFFFF"/>
                </a:highlight>
                <a:latin typeface="Times New Roman"/>
                <a:ea typeface="Times New Roman"/>
                <a:cs typeface="Times New Roman"/>
                <a:sym typeface="Times New Roman"/>
              </a:rPr>
              <a:t>“[T]he reaction from the scientific community to the bioRxiv paper was swift. In a nutshell, </a:t>
            </a:r>
            <a:r>
              <a:rPr b="1" lang="en" sz="1300">
                <a:solidFill>
                  <a:srgbClr val="1C1C1C"/>
                </a:solidFill>
                <a:highlight>
                  <a:srgbClr val="FFFFFF"/>
                </a:highlight>
                <a:latin typeface="Times New Roman"/>
                <a:ea typeface="Times New Roman"/>
                <a:cs typeface="Times New Roman"/>
                <a:sym typeface="Times New Roman"/>
              </a:rPr>
              <a:t>commenters on bioRxiv and Twitter</a:t>
            </a:r>
            <a:r>
              <a:rPr lang="en" sz="1300">
                <a:solidFill>
                  <a:srgbClr val="1C1C1C"/>
                </a:solidFill>
                <a:highlight>
                  <a:srgbClr val="FFFFFF"/>
                </a:highlight>
                <a:latin typeface="Times New Roman"/>
                <a:ea typeface="Times New Roman"/>
                <a:cs typeface="Times New Roman"/>
                <a:sym typeface="Times New Roman"/>
              </a:rPr>
              <a:t> said, the author’s methods seemed rushed, and the findings were at most a coincidence. By Saturday morning, bioRxiv had placed a </a:t>
            </a:r>
            <a:r>
              <a:rPr lang="en" sz="1300" u="sng">
                <a:solidFill>
                  <a:srgbClr val="1FADB6"/>
                </a:solidFill>
                <a:highlight>
                  <a:srgbClr val="FFFFFF"/>
                </a:highlight>
                <a:latin typeface="Times New Roman"/>
                <a:ea typeface="Times New Roman"/>
                <a:cs typeface="Times New Roman"/>
                <a:sym typeface="Times New Roman"/>
                <a:hlinkClick r:id="rId3">
                  <a:extLst>
                    <a:ext uri="{A12FA001-AC4F-418D-AE19-62706E023703}">
                      <ahyp:hlinkClr val="tx"/>
                    </a:ext>
                  </a:extLst>
                </a:hlinkClick>
              </a:rPr>
              <a:t>special warning</a:t>
            </a:r>
            <a:r>
              <a:rPr lang="en" sz="1300">
                <a:solidFill>
                  <a:srgbClr val="1C1C1C"/>
                </a:solidFill>
                <a:highlight>
                  <a:srgbClr val="FFFFFF"/>
                </a:highlight>
                <a:latin typeface="Times New Roman"/>
                <a:ea typeface="Times New Roman"/>
                <a:cs typeface="Times New Roman"/>
                <a:sym typeface="Times New Roman"/>
              </a:rPr>
              <a:t> on all papers about coronavirus. Later Saturday, the authors commented on their paper, saying they were withdrawing it. </a:t>
            </a:r>
            <a:r>
              <a:rPr b="1" lang="en" sz="1300">
                <a:solidFill>
                  <a:srgbClr val="1C1C1C"/>
                </a:solidFill>
                <a:highlight>
                  <a:srgbClr val="FFFFFF"/>
                </a:highlight>
                <a:latin typeface="Times New Roman"/>
                <a:ea typeface="Times New Roman"/>
                <a:cs typeface="Times New Roman"/>
                <a:sym typeface="Times New Roman"/>
              </a:rPr>
              <a:t>And on Sunday, a </a:t>
            </a:r>
            <a:r>
              <a:rPr b="1" lang="en" sz="1300" u="sng">
                <a:solidFill>
                  <a:srgbClr val="1FADB6"/>
                </a:solidFill>
                <a:highlight>
                  <a:srgbClr val="FFFFFF"/>
                </a:highlight>
                <a:latin typeface="Times New Roman"/>
                <a:ea typeface="Times New Roman"/>
                <a:cs typeface="Times New Roman"/>
                <a:sym typeface="Times New Roman"/>
                <a:hlinkClick r:id="rId4">
                  <a:extLst>
                    <a:ext uri="{A12FA001-AC4F-418D-AE19-62706E023703}">
                      <ahyp:hlinkClr val="tx"/>
                    </a:ext>
                  </a:extLst>
                </a:hlinkClick>
              </a:rPr>
              <a:t>more formal retraction</a:t>
            </a:r>
            <a:r>
              <a:rPr b="1" lang="en" sz="1300">
                <a:solidFill>
                  <a:srgbClr val="1C1C1C"/>
                </a:solidFill>
                <a:highlight>
                  <a:srgbClr val="FFFFFF"/>
                </a:highlight>
                <a:latin typeface="Times New Roman"/>
                <a:ea typeface="Times New Roman"/>
                <a:cs typeface="Times New Roman"/>
                <a:sym typeface="Times New Roman"/>
              </a:rPr>
              <a:t> appeared.”</a:t>
            </a:r>
            <a:endParaRPr b="1" sz="1300">
              <a:solidFill>
                <a:srgbClr val="1C1C1C"/>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None/>
            </a:pPr>
            <a:r>
              <a:t/>
            </a:r>
            <a:endParaRPr b="1" sz="1300">
              <a:solidFill>
                <a:srgbClr val="1C1C1C"/>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None/>
            </a:pPr>
            <a:r>
              <a:rPr lang="en" sz="1300" u="sng">
                <a:solidFill>
                  <a:schemeClr val="hlink"/>
                </a:solidFill>
                <a:highlight>
                  <a:srgbClr val="FFFFFF"/>
                </a:highlight>
                <a:latin typeface="Times New Roman"/>
                <a:ea typeface="Times New Roman"/>
                <a:cs typeface="Times New Roman"/>
                <a:sym typeface="Times New Roman"/>
                <a:hlinkClick r:id="rId5"/>
              </a:rPr>
              <a:t>https://www.statnews.com/2020/02/03/retraction-faulty-coronavirus-paper-good-moment-for-science/</a:t>
            </a:r>
            <a:endParaRPr sz="1300">
              <a:solidFill>
                <a:srgbClr val="1C1C1C"/>
              </a:solidFill>
              <a:highlight>
                <a:srgbClr val="FFFFFF"/>
              </a:highlight>
              <a:latin typeface="Times New Roman"/>
              <a:ea typeface="Times New Roman"/>
              <a:cs typeface="Times New Roman"/>
              <a:sym typeface="Times New Roman"/>
            </a:endParaRPr>
          </a:p>
        </p:txBody>
      </p:sp>
      <p:pic>
        <p:nvPicPr>
          <p:cNvPr id="1026" name="Google Shape;1026;p142"/>
          <p:cNvPicPr preferRelativeResize="0"/>
          <p:nvPr/>
        </p:nvPicPr>
        <p:blipFill>
          <a:blip r:embed="rId6">
            <a:alphaModFix/>
          </a:blip>
          <a:stretch>
            <a:fillRect/>
          </a:stretch>
        </p:blipFill>
        <p:spPr>
          <a:xfrm>
            <a:off x="827363" y="907406"/>
            <a:ext cx="3436231" cy="3855095"/>
          </a:xfrm>
          <a:prstGeom prst="rect">
            <a:avLst/>
          </a:prstGeom>
          <a:noFill/>
          <a:ln>
            <a:noFill/>
          </a:ln>
          <a:effectLst>
            <a:outerShdw blurRad="200025" rotWithShape="0" algn="bl" dir="5400000" dist="19050">
              <a:srgbClr val="000000">
                <a:alpha val="50000"/>
              </a:srgbClr>
            </a:outerShdw>
          </a:effectLst>
        </p:spPr>
      </p:pic>
      <p:pic>
        <p:nvPicPr>
          <p:cNvPr id="1027" name="Google Shape;1027;p142"/>
          <p:cNvPicPr preferRelativeResize="0"/>
          <p:nvPr/>
        </p:nvPicPr>
        <p:blipFill>
          <a:blip r:embed="rId7">
            <a:alphaModFix/>
          </a:blip>
          <a:stretch>
            <a:fillRect/>
          </a:stretch>
        </p:blipFill>
        <p:spPr>
          <a:xfrm>
            <a:off x="4698462" y="4002281"/>
            <a:ext cx="4358344" cy="569719"/>
          </a:xfrm>
          <a:prstGeom prst="rect">
            <a:avLst/>
          </a:prstGeom>
          <a:noFill/>
          <a:ln>
            <a:noFill/>
          </a:ln>
          <a:effectLst>
            <a:outerShdw blurRad="200025" rotWithShape="0" algn="bl" dir="5400000" dist="19050">
              <a:srgbClr val="000000">
                <a:alpha val="50000"/>
              </a:srgbClr>
            </a:outerShdw>
          </a:effectLst>
        </p:spPr>
      </p:pic>
      <p:cxnSp>
        <p:nvCxnSpPr>
          <p:cNvPr id="1028" name="Google Shape;1028;p142"/>
          <p:cNvCxnSpPr>
            <a:stCxn id="1027" idx="1"/>
          </p:cNvCxnSpPr>
          <p:nvPr/>
        </p:nvCxnSpPr>
        <p:spPr>
          <a:xfrm rot="10800000">
            <a:off x="2604162" y="3229941"/>
            <a:ext cx="2094300" cy="1057200"/>
          </a:xfrm>
          <a:prstGeom prst="straightConnector1">
            <a:avLst/>
          </a:prstGeom>
          <a:noFill/>
          <a:ln cap="flat" cmpd="sng" w="19050">
            <a:solidFill>
              <a:schemeClr val="dk2"/>
            </a:solidFill>
            <a:prstDash val="solid"/>
            <a:round/>
            <a:headEnd len="med" w="med" type="none"/>
            <a:tailEnd len="med" w="med" type="oval"/>
          </a:ln>
        </p:spPr>
      </p:cxn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143"/>
          <p:cNvSpPr txBox="1"/>
          <p:nvPr>
            <p:ph type="title"/>
          </p:nvPr>
        </p:nvSpPr>
        <p:spPr>
          <a:xfrm>
            <a:off x="232200" y="0"/>
            <a:ext cx="8531700" cy="99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700"/>
              <a:t>Transparent feedback goes beyond just peer review</a:t>
            </a:r>
            <a:endParaRPr sz="2700"/>
          </a:p>
        </p:txBody>
      </p:sp>
      <p:pic>
        <p:nvPicPr>
          <p:cNvPr id="1034" name="Google Shape;1034;p143"/>
          <p:cNvPicPr preferRelativeResize="0"/>
          <p:nvPr/>
        </p:nvPicPr>
        <p:blipFill>
          <a:blip r:embed="rId3">
            <a:alphaModFix/>
          </a:blip>
          <a:stretch>
            <a:fillRect/>
          </a:stretch>
        </p:blipFill>
        <p:spPr>
          <a:xfrm>
            <a:off x="293963" y="907406"/>
            <a:ext cx="3436231" cy="3855095"/>
          </a:xfrm>
          <a:prstGeom prst="rect">
            <a:avLst/>
          </a:prstGeom>
          <a:noFill/>
          <a:ln>
            <a:noFill/>
          </a:ln>
          <a:effectLst>
            <a:outerShdw blurRad="200025" rotWithShape="0" algn="bl" dir="5400000" dist="19050">
              <a:srgbClr val="000000">
                <a:alpha val="50000"/>
              </a:srgbClr>
            </a:outerShdw>
          </a:effectLst>
        </p:spPr>
      </p:pic>
      <p:pic>
        <p:nvPicPr>
          <p:cNvPr id="1035" name="Google Shape;1035;p143"/>
          <p:cNvPicPr preferRelativeResize="0"/>
          <p:nvPr/>
        </p:nvPicPr>
        <p:blipFill>
          <a:blip r:embed="rId4">
            <a:alphaModFix/>
          </a:blip>
          <a:stretch>
            <a:fillRect/>
          </a:stretch>
        </p:blipFill>
        <p:spPr>
          <a:xfrm>
            <a:off x="4165062" y="4002281"/>
            <a:ext cx="4358344" cy="569719"/>
          </a:xfrm>
          <a:prstGeom prst="rect">
            <a:avLst/>
          </a:prstGeom>
          <a:noFill/>
          <a:ln>
            <a:noFill/>
          </a:ln>
          <a:effectLst>
            <a:outerShdw blurRad="200025" rotWithShape="0" algn="bl" dir="5400000" dist="19050">
              <a:srgbClr val="000000">
                <a:alpha val="50000"/>
              </a:srgbClr>
            </a:outerShdw>
          </a:effectLst>
        </p:spPr>
      </p:pic>
      <p:cxnSp>
        <p:nvCxnSpPr>
          <p:cNvPr id="1036" name="Google Shape;1036;p143"/>
          <p:cNvCxnSpPr>
            <a:stCxn id="1035" idx="1"/>
          </p:cNvCxnSpPr>
          <p:nvPr/>
        </p:nvCxnSpPr>
        <p:spPr>
          <a:xfrm rot="10800000">
            <a:off x="2070762" y="3229941"/>
            <a:ext cx="2094300" cy="1057200"/>
          </a:xfrm>
          <a:prstGeom prst="straightConnector1">
            <a:avLst/>
          </a:prstGeom>
          <a:noFill/>
          <a:ln cap="flat" cmpd="sng" w="19050">
            <a:solidFill>
              <a:schemeClr val="dk2"/>
            </a:solidFill>
            <a:prstDash val="solid"/>
            <a:round/>
            <a:headEnd len="med" w="med" type="none"/>
            <a:tailEnd len="med" w="med" type="oval"/>
          </a:ln>
        </p:spPr>
      </p:cxnSp>
      <p:cxnSp>
        <p:nvCxnSpPr>
          <p:cNvPr id="1037" name="Google Shape;1037;p143"/>
          <p:cNvCxnSpPr/>
          <p:nvPr/>
        </p:nvCxnSpPr>
        <p:spPr>
          <a:xfrm flipH="1">
            <a:off x="8286450" y="2392325"/>
            <a:ext cx="6900" cy="1716900"/>
          </a:xfrm>
          <a:prstGeom prst="straightConnector1">
            <a:avLst/>
          </a:prstGeom>
          <a:noFill/>
          <a:ln cap="flat" cmpd="sng" w="9525">
            <a:solidFill>
              <a:schemeClr val="dk2"/>
            </a:solidFill>
            <a:prstDash val="solid"/>
            <a:round/>
            <a:headEnd len="med" w="med" type="none"/>
            <a:tailEnd len="med" w="med" type="triangle"/>
          </a:ln>
        </p:spPr>
      </p:cxnSp>
      <p:sp>
        <p:nvSpPr>
          <p:cNvPr id="1038" name="Google Shape;1038;p143"/>
          <p:cNvSpPr txBox="1"/>
          <p:nvPr/>
        </p:nvSpPr>
        <p:spPr>
          <a:xfrm>
            <a:off x="4066950" y="1569100"/>
            <a:ext cx="15270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1C1C1C"/>
                </a:solidFill>
                <a:highlight>
                  <a:schemeClr val="lt1"/>
                </a:highlight>
                <a:latin typeface="Times New Roman"/>
                <a:ea typeface="Times New Roman"/>
                <a:cs typeface="Times New Roman"/>
                <a:sym typeface="Times New Roman"/>
              </a:rPr>
              <a:t>‘Markers’ of trust</a:t>
            </a:r>
            <a:endParaRPr/>
          </a:p>
        </p:txBody>
      </p:sp>
      <p:sp>
        <p:nvSpPr>
          <p:cNvPr id="1039" name="Google Shape;1039;p143"/>
          <p:cNvSpPr txBox="1"/>
          <p:nvPr/>
        </p:nvSpPr>
        <p:spPr>
          <a:xfrm>
            <a:off x="7644825" y="1843350"/>
            <a:ext cx="15270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1C1C1C"/>
                </a:solidFill>
                <a:highlight>
                  <a:schemeClr val="lt1"/>
                </a:highlight>
                <a:latin typeface="Times New Roman"/>
                <a:ea typeface="Times New Roman"/>
                <a:cs typeface="Times New Roman"/>
                <a:sym typeface="Times New Roman"/>
              </a:rPr>
              <a:t>Not traditionally considered peer review</a:t>
            </a:r>
            <a:endParaRPr/>
          </a:p>
        </p:txBody>
      </p:sp>
      <p:cxnSp>
        <p:nvCxnSpPr>
          <p:cNvPr id="1040" name="Google Shape;1040;p143"/>
          <p:cNvCxnSpPr/>
          <p:nvPr/>
        </p:nvCxnSpPr>
        <p:spPr>
          <a:xfrm flipH="1">
            <a:off x="4611275" y="1942000"/>
            <a:ext cx="4500" cy="2167200"/>
          </a:xfrm>
          <a:prstGeom prst="straightConnector1">
            <a:avLst/>
          </a:prstGeom>
          <a:noFill/>
          <a:ln cap="flat" cmpd="sng" w="9525">
            <a:solidFill>
              <a:schemeClr val="dk2"/>
            </a:solidFill>
            <a:prstDash val="solid"/>
            <a:round/>
            <a:headEnd len="med" w="med" type="none"/>
            <a:tailEnd len="med" w="med" type="triangle"/>
          </a:ln>
        </p:spPr>
      </p:cxnSp>
      <p:cxnSp>
        <p:nvCxnSpPr>
          <p:cNvPr id="1041" name="Google Shape;1041;p143"/>
          <p:cNvCxnSpPr/>
          <p:nvPr/>
        </p:nvCxnSpPr>
        <p:spPr>
          <a:xfrm>
            <a:off x="4615775" y="1942000"/>
            <a:ext cx="3166200" cy="21813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5" name="Shape 1045"/>
        <p:cNvGrpSpPr/>
        <p:nvPr/>
      </p:nvGrpSpPr>
      <p:grpSpPr>
        <a:xfrm>
          <a:off x="0" y="0"/>
          <a:ext cx="0" cy="0"/>
          <a:chOff x="0" y="0"/>
          <a:chExt cx="0" cy="0"/>
        </a:xfrm>
      </p:grpSpPr>
      <p:sp>
        <p:nvSpPr>
          <p:cNvPr id="1046" name="Google Shape;1046;p144"/>
          <p:cNvSpPr txBox="1"/>
          <p:nvPr>
            <p:ph type="title"/>
          </p:nvPr>
        </p:nvSpPr>
        <p:spPr>
          <a:xfrm>
            <a:off x="-11450" y="-12175"/>
            <a:ext cx="90792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Researchers support the idea of publishing peer review</a:t>
            </a:r>
            <a:endParaRPr/>
          </a:p>
        </p:txBody>
      </p:sp>
      <p:pic>
        <p:nvPicPr>
          <p:cNvPr id="1047" name="Google Shape;1047;p144"/>
          <p:cNvPicPr preferRelativeResize="0"/>
          <p:nvPr/>
        </p:nvPicPr>
        <p:blipFill>
          <a:blip r:embed="rId3">
            <a:alphaModFix/>
          </a:blip>
          <a:stretch>
            <a:fillRect/>
          </a:stretch>
        </p:blipFill>
        <p:spPr>
          <a:xfrm>
            <a:off x="2379725" y="711925"/>
            <a:ext cx="6097525" cy="4355375"/>
          </a:xfrm>
          <a:prstGeom prst="rect">
            <a:avLst/>
          </a:prstGeom>
          <a:noFill/>
          <a:ln>
            <a:noFill/>
          </a:ln>
        </p:spPr>
      </p:pic>
      <p:sp>
        <p:nvSpPr>
          <p:cNvPr id="1048" name="Google Shape;1048;p144"/>
          <p:cNvSpPr/>
          <p:nvPr/>
        </p:nvSpPr>
        <p:spPr>
          <a:xfrm>
            <a:off x="395650" y="1433350"/>
            <a:ext cx="1730100" cy="342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144"/>
          <p:cNvSpPr txBox="1"/>
          <p:nvPr>
            <p:ph idx="1" type="body"/>
          </p:nvPr>
        </p:nvSpPr>
        <p:spPr>
          <a:xfrm>
            <a:off x="-27200" y="4574975"/>
            <a:ext cx="5562900" cy="7971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 sz="1000" u="sng">
                <a:solidFill>
                  <a:schemeClr val="hlink"/>
                </a:solidFill>
                <a:hlinkClick r:id="rId4"/>
              </a:rPr>
              <a:t>https://journals.plos.org/plosone/article?id=10.1371/journal.pone.0189311</a:t>
            </a:r>
            <a:r>
              <a:rPr lang="en" sz="1000"/>
              <a:t> </a:t>
            </a:r>
            <a:endParaRPr sz="1000"/>
          </a:p>
        </p:txBody>
      </p:sp>
      <p:sp>
        <p:nvSpPr>
          <p:cNvPr id="1050" name="Google Shape;1050;p144"/>
          <p:cNvSpPr/>
          <p:nvPr/>
        </p:nvSpPr>
        <p:spPr>
          <a:xfrm>
            <a:off x="395650" y="988650"/>
            <a:ext cx="1730100" cy="342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1" name="Google Shape;1051;p144"/>
          <p:cNvPicPr preferRelativeResize="0"/>
          <p:nvPr/>
        </p:nvPicPr>
        <p:blipFill>
          <a:blip r:embed="rId5">
            <a:alphaModFix/>
          </a:blip>
          <a:stretch>
            <a:fillRect/>
          </a:stretch>
        </p:blipFill>
        <p:spPr>
          <a:xfrm>
            <a:off x="4488" y="2193450"/>
            <a:ext cx="2360026" cy="1849425"/>
          </a:xfrm>
          <a:prstGeom prst="rect">
            <a:avLst/>
          </a:prstGeom>
          <a:noFill/>
          <a:ln>
            <a:noFill/>
          </a:ln>
          <a:effectLst>
            <a:outerShdw blurRad="57150" rotWithShape="0" algn="bl" dir="5400000" dist="19050">
              <a:srgbClr val="000000">
                <a:alpha val="50000"/>
              </a:srgbClr>
            </a:outerShdw>
          </a:effectLst>
        </p:spPr>
      </p:pic>
      <p:sp>
        <p:nvSpPr>
          <p:cNvPr id="1052" name="Google Shape;1052;p144"/>
          <p:cNvSpPr txBox="1"/>
          <p:nvPr/>
        </p:nvSpPr>
        <p:spPr>
          <a:xfrm>
            <a:off x="-38900" y="3927725"/>
            <a:ext cx="3000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latin typeface="Nunito"/>
                <a:ea typeface="Nunito"/>
                <a:cs typeface="Nunito"/>
                <a:sym typeface="Nunito"/>
                <a:hlinkClick r:id="rId6"/>
              </a:rPr>
              <a:t>asapbio.org/peer-review/summary</a:t>
            </a:r>
            <a:r>
              <a:rPr lang="en" sz="1000">
                <a:solidFill>
                  <a:schemeClr val="dk1"/>
                </a:solidFill>
                <a:latin typeface="Nunito"/>
                <a:ea typeface="Nunito"/>
                <a:cs typeface="Nunito"/>
                <a:sym typeface="Nunito"/>
              </a:rPr>
              <a:t> </a:t>
            </a:r>
            <a:endParaRPr sz="1000">
              <a:solidFill>
                <a:schemeClr val="dk1"/>
              </a:solidFill>
              <a:latin typeface="Nunito"/>
              <a:ea typeface="Nunito"/>
              <a:cs typeface="Nunito"/>
              <a:sym typeface="Nuni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6" name="Shape 1056"/>
        <p:cNvGrpSpPr/>
        <p:nvPr/>
      </p:nvGrpSpPr>
      <p:grpSpPr>
        <a:xfrm>
          <a:off x="0" y="0"/>
          <a:ext cx="0" cy="0"/>
          <a:chOff x="0" y="0"/>
          <a:chExt cx="0" cy="0"/>
        </a:xfrm>
      </p:grpSpPr>
      <p:sp>
        <p:nvSpPr>
          <p:cNvPr id="1057" name="Google Shape;1057;p145"/>
          <p:cNvSpPr txBox="1"/>
          <p:nvPr>
            <p:ph type="title"/>
          </p:nvPr>
        </p:nvSpPr>
        <p:spPr>
          <a:xfrm>
            <a:off x="-32950" y="32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chemeClr val="dk2"/>
                </a:solidFill>
              </a:rPr>
              <a:t>Growing preprint review activity</a:t>
            </a:r>
            <a:endParaRPr b="1">
              <a:solidFill>
                <a:schemeClr val="dk2"/>
              </a:solidFill>
            </a:endParaRPr>
          </a:p>
        </p:txBody>
      </p:sp>
      <p:sp>
        <p:nvSpPr>
          <p:cNvPr id="1058" name="Google Shape;1058;p145"/>
          <p:cNvSpPr txBox="1"/>
          <p:nvPr/>
        </p:nvSpPr>
        <p:spPr>
          <a:xfrm>
            <a:off x="171300" y="1079750"/>
            <a:ext cx="20421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Nunito"/>
                <a:ea typeface="Nunito"/>
                <a:cs typeface="Nunito"/>
                <a:sym typeface="Nunito"/>
              </a:rPr>
              <a:t>Preprints reviewed per month on Sciety, excludes reviews by automated tools (ScreenIT) and those posted by journals after publication of the journal version </a:t>
            </a:r>
            <a:endParaRPr b="0" i="0" sz="1400" u="none" cap="none" strike="noStrike">
              <a:solidFill>
                <a:srgbClr val="000000"/>
              </a:solidFill>
              <a:latin typeface="Nunito"/>
              <a:ea typeface="Nunito"/>
              <a:cs typeface="Nunito"/>
              <a:sym typeface="Nunito"/>
            </a:endParaRPr>
          </a:p>
        </p:txBody>
      </p:sp>
      <p:sp>
        <p:nvSpPr>
          <p:cNvPr id="1059" name="Google Shape;1059;p145"/>
          <p:cNvSpPr txBox="1"/>
          <p:nvPr/>
        </p:nvSpPr>
        <p:spPr>
          <a:xfrm>
            <a:off x="41825" y="4404600"/>
            <a:ext cx="2467800" cy="538800"/>
          </a:xfrm>
          <a:prstGeom prst="rect">
            <a:avLst/>
          </a:prstGeom>
          <a:solidFill>
            <a:schemeClr val="lt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150" u="none" cap="none" strike="noStrike">
                <a:solidFill>
                  <a:schemeClr val="dk1"/>
                </a:solidFill>
                <a:latin typeface="Nunito"/>
                <a:ea typeface="Nunito"/>
                <a:cs typeface="Nunito"/>
                <a:sym typeface="Nunito"/>
              </a:rPr>
              <a:t>Source data at doi.org/10.5281/zenodo.7778275</a:t>
            </a:r>
            <a:endParaRPr b="0" i="0" sz="1150" u="none" cap="none" strike="noStrike">
              <a:solidFill>
                <a:srgbClr val="000000"/>
              </a:solidFill>
              <a:latin typeface="Nunito"/>
              <a:ea typeface="Nunito"/>
              <a:cs typeface="Nunito"/>
              <a:sym typeface="Nunito"/>
            </a:endParaRPr>
          </a:p>
        </p:txBody>
      </p:sp>
      <p:pic>
        <p:nvPicPr>
          <p:cNvPr id="1060" name="Google Shape;1060;p145" title="Chart"/>
          <p:cNvPicPr preferRelativeResize="0"/>
          <p:nvPr/>
        </p:nvPicPr>
        <p:blipFill rotWithShape="1">
          <a:blip r:embed="rId3">
            <a:alphaModFix/>
          </a:blip>
          <a:srcRect b="0" l="0" r="0" t="0"/>
          <a:stretch/>
        </p:blipFill>
        <p:spPr>
          <a:xfrm>
            <a:off x="2509575" y="800850"/>
            <a:ext cx="6188149" cy="4241050"/>
          </a:xfrm>
          <a:prstGeom prst="rect">
            <a:avLst/>
          </a:prstGeom>
          <a:noFill/>
          <a:ln>
            <a:noFill/>
          </a:ln>
          <a:effectLst>
            <a:outerShdw blurRad="57150" rotWithShape="0" algn="bl" dir="5400000" dist="19050">
              <a:srgbClr val="000000">
                <a:alpha val="498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pic>
        <p:nvPicPr>
          <p:cNvPr id="1065" name="Google Shape;1065;p146"/>
          <p:cNvPicPr preferRelativeResize="0"/>
          <p:nvPr/>
        </p:nvPicPr>
        <p:blipFill>
          <a:blip r:embed="rId3">
            <a:alphaModFix/>
          </a:blip>
          <a:stretch>
            <a:fillRect/>
          </a:stretch>
        </p:blipFill>
        <p:spPr>
          <a:xfrm>
            <a:off x="1255950" y="587525"/>
            <a:ext cx="6152023" cy="4614025"/>
          </a:xfrm>
          <a:prstGeom prst="rect">
            <a:avLst/>
          </a:prstGeom>
          <a:noFill/>
          <a:ln>
            <a:noFill/>
          </a:ln>
        </p:spPr>
      </p:pic>
      <p:sp>
        <p:nvSpPr>
          <p:cNvPr id="1066" name="Google Shape;1066;p146"/>
          <p:cNvSpPr txBox="1"/>
          <p:nvPr>
            <p:ph type="title"/>
          </p:nvPr>
        </p:nvSpPr>
        <p:spPr>
          <a:xfrm>
            <a:off x="41775" y="148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Preprint review activity differs across fields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147"/>
          <p:cNvSpPr txBox="1"/>
          <p:nvPr>
            <p:ph type="title"/>
          </p:nvPr>
        </p:nvSpPr>
        <p:spPr>
          <a:xfrm>
            <a:off x="195250" y="530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Preprint peer review platforms</a:t>
            </a:r>
            <a:endParaRPr/>
          </a:p>
        </p:txBody>
      </p:sp>
      <p:sp>
        <p:nvSpPr>
          <p:cNvPr id="1072" name="Google Shape;1072;p147"/>
          <p:cNvSpPr txBox="1"/>
          <p:nvPr/>
        </p:nvSpPr>
        <p:spPr>
          <a:xfrm>
            <a:off x="1328400" y="2361313"/>
            <a:ext cx="10335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Roboto"/>
                <a:ea typeface="Roboto"/>
                <a:cs typeface="Roboto"/>
                <a:sym typeface="Roboto"/>
              </a:rPr>
              <a:t>Social media posts</a:t>
            </a:r>
            <a:endParaRPr b="0" i="0" sz="1100" u="none" cap="none" strike="noStrike">
              <a:solidFill>
                <a:srgbClr val="000000"/>
              </a:solidFill>
              <a:latin typeface="Roboto"/>
              <a:ea typeface="Roboto"/>
              <a:cs typeface="Roboto"/>
              <a:sym typeface="Roboto"/>
            </a:endParaRPr>
          </a:p>
        </p:txBody>
      </p:sp>
      <p:sp>
        <p:nvSpPr>
          <p:cNvPr id="1073" name="Google Shape;1073;p147"/>
          <p:cNvSpPr/>
          <p:nvPr/>
        </p:nvSpPr>
        <p:spPr>
          <a:xfrm>
            <a:off x="5432987" y="2109162"/>
            <a:ext cx="1113600" cy="366300"/>
          </a:xfrm>
          <a:prstGeom prst="rect">
            <a:avLst/>
          </a:prstGeom>
          <a:solidFill>
            <a:srgbClr val="000000"/>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74" name="Google Shape;1074;p147"/>
          <p:cNvPicPr preferRelativeResize="0"/>
          <p:nvPr/>
        </p:nvPicPr>
        <p:blipFill rotWithShape="1">
          <a:blip r:embed="rId3">
            <a:alphaModFix/>
          </a:blip>
          <a:srcRect b="0" l="0" r="0" t="0"/>
          <a:stretch/>
        </p:blipFill>
        <p:spPr>
          <a:xfrm>
            <a:off x="1877550" y="1703031"/>
            <a:ext cx="1250871" cy="883929"/>
          </a:xfrm>
          <a:prstGeom prst="rect">
            <a:avLst/>
          </a:prstGeom>
          <a:noFill/>
          <a:ln>
            <a:noFill/>
          </a:ln>
        </p:spPr>
      </p:pic>
      <p:pic>
        <p:nvPicPr>
          <p:cNvPr id="1075" name="Google Shape;1075;p147"/>
          <p:cNvPicPr preferRelativeResize="0"/>
          <p:nvPr/>
        </p:nvPicPr>
        <p:blipFill rotWithShape="1">
          <a:blip r:embed="rId4">
            <a:alphaModFix/>
          </a:blip>
          <a:srcRect b="0" l="0" r="0" t="0"/>
          <a:stretch/>
        </p:blipFill>
        <p:spPr>
          <a:xfrm>
            <a:off x="5473024" y="2133535"/>
            <a:ext cx="1033501" cy="317567"/>
          </a:xfrm>
          <a:prstGeom prst="rect">
            <a:avLst/>
          </a:prstGeom>
          <a:noFill/>
          <a:ln>
            <a:noFill/>
          </a:ln>
        </p:spPr>
      </p:pic>
      <p:pic>
        <p:nvPicPr>
          <p:cNvPr id="1076" name="Google Shape;1076;p147"/>
          <p:cNvPicPr preferRelativeResize="0"/>
          <p:nvPr/>
        </p:nvPicPr>
        <p:blipFill rotWithShape="1">
          <a:blip r:embed="rId5">
            <a:alphaModFix/>
          </a:blip>
          <a:srcRect b="0" l="0" r="0" t="0"/>
          <a:stretch/>
        </p:blipFill>
        <p:spPr>
          <a:xfrm>
            <a:off x="2790735" y="2506375"/>
            <a:ext cx="872343" cy="249641"/>
          </a:xfrm>
          <a:prstGeom prst="rect">
            <a:avLst/>
          </a:prstGeom>
          <a:noFill/>
          <a:ln>
            <a:noFill/>
          </a:ln>
        </p:spPr>
      </p:pic>
      <p:pic>
        <p:nvPicPr>
          <p:cNvPr id="1077" name="Google Shape;1077;p147"/>
          <p:cNvPicPr preferRelativeResize="0"/>
          <p:nvPr/>
        </p:nvPicPr>
        <p:blipFill rotWithShape="1">
          <a:blip r:embed="rId6">
            <a:alphaModFix/>
          </a:blip>
          <a:srcRect b="0" l="0" r="0" t="0"/>
          <a:stretch/>
        </p:blipFill>
        <p:spPr>
          <a:xfrm>
            <a:off x="2510429" y="1546515"/>
            <a:ext cx="1152650" cy="317567"/>
          </a:xfrm>
          <a:prstGeom prst="rect">
            <a:avLst/>
          </a:prstGeom>
          <a:noFill/>
          <a:ln>
            <a:noFill/>
          </a:ln>
        </p:spPr>
      </p:pic>
      <p:pic>
        <p:nvPicPr>
          <p:cNvPr id="1078" name="Google Shape;1078;p147"/>
          <p:cNvPicPr preferRelativeResize="0"/>
          <p:nvPr/>
        </p:nvPicPr>
        <p:blipFill rotWithShape="1">
          <a:blip r:embed="rId7">
            <a:alphaModFix/>
          </a:blip>
          <a:srcRect b="0" l="0" r="0" t="0"/>
          <a:stretch/>
        </p:blipFill>
        <p:spPr>
          <a:xfrm>
            <a:off x="1579295" y="1561751"/>
            <a:ext cx="702361" cy="258849"/>
          </a:xfrm>
          <a:prstGeom prst="rect">
            <a:avLst/>
          </a:prstGeom>
          <a:noFill/>
          <a:ln>
            <a:noFill/>
          </a:ln>
        </p:spPr>
      </p:pic>
      <p:pic>
        <p:nvPicPr>
          <p:cNvPr id="1079" name="Google Shape;1079;p147"/>
          <p:cNvPicPr preferRelativeResize="0"/>
          <p:nvPr/>
        </p:nvPicPr>
        <p:blipFill rotWithShape="1">
          <a:blip r:embed="rId8">
            <a:alphaModFix/>
          </a:blip>
          <a:srcRect b="0" l="0" r="0" t="0"/>
          <a:stretch/>
        </p:blipFill>
        <p:spPr>
          <a:xfrm>
            <a:off x="3842876" y="2636364"/>
            <a:ext cx="1113325" cy="262196"/>
          </a:xfrm>
          <a:prstGeom prst="rect">
            <a:avLst/>
          </a:prstGeom>
          <a:noFill/>
          <a:ln>
            <a:noFill/>
          </a:ln>
        </p:spPr>
      </p:pic>
      <p:pic>
        <p:nvPicPr>
          <p:cNvPr id="1080" name="Google Shape;1080;p147"/>
          <p:cNvPicPr preferRelativeResize="0"/>
          <p:nvPr/>
        </p:nvPicPr>
        <p:blipFill rotWithShape="1">
          <a:blip r:embed="rId9">
            <a:alphaModFix/>
          </a:blip>
          <a:srcRect b="0" l="0" r="0" t="0"/>
          <a:stretch/>
        </p:blipFill>
        <p:spPr>
          <a:xfrm>
            <a:off x="6652301" y="2499326"/>
            <a:ext cx="902966" cy="332895"/>
          </a:xfrm>
          <a:prstGeom prst="rect">
            <a:avLst/>
          </a:prstGeom>
          <a:noFill/>
          <a:ln>
            <a:noFill/>
          </a:ln>
        </p:spPr>
      </p:pic>
      <p:pic>
        <p:nvPicPr>
          <p:cNvPr id="1081" name="Google Shape;1081;p147"/>
          <p:cNvPicPr preferRelativeResize="0"/>
          <p:nvPr/>
        </p:nvPicPr>
        <p:blipFill rotWithShape="1">
          <a:blip r:embed="rId10">
            <a:alphaModFix/>
          </a:blip>
          <a:srcRect b="26122" l="0" r="0" t="24711"/>
          <a:stretch/>
        </p:blipFill>
        <p:spPr>
          <a:xfrm>
            <a:off x="7127685" y="1918874"/>
            <a:ext cx="744979" cy="366262"/>
          </a:xfrm>
          <a:prstGeom prst="rect">
            <a:avLst/>
          </a:prstGeom>
          <a:noFill/>
          <a:ln>
            <a:noFill/>
          </a:ln>
        </p:spPr>
      </p:pic>
      <p:pic>
        <p:nvPicPr>
          <p:cNvPr id="1082" name="Google Shape;1082;p147"/>
          <p:cNvPicPr preferRelativeResize="0"/>
          <p:nvPr/>
        </p:nvPicPr>
        <p:blipFill rotWithShape="1">
          <a:blip r:embed="rId11">
            <a:alphaModFix/>
          </a:blip>
          <a:srcRect b="0" l="0" r="0" t="0"/>
          <a:stretch/>
        </p:blipFill>
        <p:spPr>
          <a:xfrm>
            <a:off x="7661531" y="2527304"/>
            <a:ext cx="1171495" cy="276949"/>
          </a:xfrm>
          <a:prstGeom prst="rect">
            <a:avLst/>
          </a:prstGeom>
          <a:noFill/>
          <a:ln>
            <a:noFill/>
          </a:ln>
        </p:spPr>
      </p:pic>
      <p:sp>
        <p:nvSpPr>
          <p:cNvPr id="1083" name="Google Shape;1083;p147"/>
          <p:cNvSpPr txBox="1"/>
          <p:nvPr/>
        </p:nvSpPr>
        <p:spPr>
          <a:xfrm>
            <a:off x="1268710" y="2924575"/>
            <a:ext cx="115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000000"/>
                </a:solidFill>
                <a:latin typeface="Roboto"/>
                <a:ea typeface="Roboto"/>
                <a:cs typeface="Roboto"/>
                <a:sym typeface="Roboto"/>
              </a:rPr>
              <a:t>Minimalist or freeform</a:t>
            </a:r>
            <a:endParaRPr b="0" i="1" sz="1200" u="none" cap="none" strike="noStrike">
              <a:solidFill>
                <a:srgbClr val="000000"/>
              </a:solidFill>
              <a:latin typeface="Roboto"/>
              <a:ea typeface="Roboto"/>
              <a:cs typeface="Roboto"/>
              <a:sym typeface="Roboto"/>
            </a:endParaRPr>
          </a:p>
        </p:txBody>
      </p:sp>
      <p:sp>
        <p:nvSpPr>
          <p:cNvPr id="1084" name="Google Shape;1084;p147"/>
          <p:cNvSpPr txBox="1"/>
          <p:nvPr/>
        </p:nvSpPr>
        <p:spPr>
          <a:xfrm>
            <a:off x="7543429" y="2987575"/>
            <a:ext cx="17193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000000"/>
                </a:solidFill>
                <a:latin typeface="Roboto"/>
                <a:ea typeface="Roboto"/>
                <a:cs typeface="Roboto"/>
                <a:sym typeface="Roboto"/>
              </a:rPr>
              <a:t>Journal-like</a:t>
            </a:r>
            <a:endParaRPr b="0" i="1" sz="1200" u="none" cap="none" strike="noStrike">
              <a:solidFill>
                <a:srgbClr val="000000"/>
              </a:solidFill>
              <a:latin typeface="Roboto"/>
              <a:ea typeface="Roboto"/>
              <a:cs typeface="Roboto"/>
              <a:sym typeface="Roboto"/>
            </a:endParaRPr>
          </a:p>
        </p:txBody>
      </p:sp>
      <p:cxnSp>
        <p:nvCxnSpPr>
          <p:cNvPr id="1085" name="Google Shape;1085;p147"/>
          <p:cNvCxnSpPr/>
          <p:nvPr/>
        </p:nvCxnSpPr>
        <p:spPr>
          <a:xfrm>
            <a:off x="2586575" y="3192750"/>
            <a:ext cx="4738200" cy="15900"/>
          </a:xfrm>
          <a:prstGeom prst="straightConnector1">
            <a:avLst/>
          </a:prstGeom>
          <a:noFill/>
          <a:ln cap="flat" cmpd="sng" w="28575">
            <a:solidFill>
              <a:srgbClr val="44546A"/>
            </a:solidFill>
            <a:prstDash val="solid"/>
            <a:round/>
            <a:headEnd len="med" w="med" type="triangle"/>
            <a:tailEnd len="med" w="med" type="triangle"/>
          </a:ln>
        </p:spPr>
      </p:cxnSp>
      <p:sp>
        <p:nvSpPr>
          <p:cNvPr id="1086" name="Google Shape;1086;p147"/>
          <p:cNvSpPr txBox="1"/>
          <p:nvPr/>
        </p:nvSpPr>
        <p:spPr>
          <a:xfrm>
            <a:off x="4022850" y="1440150"/>
            <a:ext cx="14502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Roboto"/>
                <a:ea typeface="Roboto"/>
                <a:cs typeface="Roboto"/>
                <a:sym typeface="Roboto"/>
              </a:rPr>
              <a:t>Comments on preprint servers</a:t>
            </a:r>
            <a:endParaRPr b="0" i="0" sz="1100" u="none" cap="none" strike="noStrike">
              <a:solidFill>
                <a:srgbClr val="000000"/>
              </a:solidFill>
              <a:latin typeface="Roboto"/>
              <a:ea typeface="Roboto"/>
              <a:cs typeface="Roboto"/>
              <a:sym typeface="Roboto"/>
            </a:endParaRPr>
          </a:p>
        </p:txBody>
      </p:sp>
      <p:sp>
        <p:nvSpPr>
          <p:cNvPr id="1087" name="Google Shape;1087;p147"/>
          <p:cNvSpPr txBox="1"/>
          <p:nvPr/>
        </p:nvSpPr>
        <p:spPr>
          <a:xfrm>
            <a:off x="-5675" y="1320600"/>
            <a:ext cx="988800" cy="8313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Preprint feedback initiatives</a:t>
            </a:r>
            <a:endParaRPr b="0" i="0" sz="1400" u="none" cap="none" strike="noStrike">
              <a:solidFill>
                <a:srgbClr val="000000"/>
              </a:solidFill>
              <a:latin typeface="Roboto"/>
              <a:ea typeface="Roboto"/>
              <a:cs typeface="Roboto"/>
              <a:sym typeface="Roboto"/>
            </a:endParaRPr>
          </a:p>
        </p:txBody>
      </p:sp>
      <p:cxnSp>
        <p:nvCxnSpPr>
          <p:cNvPr id="1088" name="Google Shape;1088;p147"/>
          <p:cNvCxnSpPr/>
          <p:nvPr/>
        </p:nvCxnSpPr>
        <p:spPr>
          <a:xfrm>
            <a:off x="-10800" y="1327050"/>
            <a:ext cx="9199500" cy="0"/>
          </a:xfrm>
          <a:prstGeom prst="straightConnector1">
            <a:avLst/>
          </a:prstGeom>
          <a:noFill/>
          <a:ln cap="flat" cmpd="sng" w="28575">
            <a:solidFill>
              <a:srgbClr val="CCCCCC"/>
            </a:solidFill>
            <a:prstDash val="solid"/>
            <a:round/>
            <a:headEnd len="sm" w="sm" type="none"/>
            <a:tailEnd len="sm" w="sm" type="none"/>
          </a:ln>
        </p:spPr>
      </p:cxnSp>
      <p:pic>
        <p:nvPicPr>
          <p:cNvPr id="1089" name="Google Shape;1089;p147"/>
          <p:cNvPicPr preferRelativeResize="0"/>
          <p:nvPr/>
        </p:nvPicPr>
        <p:blipFill rotWithShape="1">
          <a:blip r:embed="rId12">
            <a:alphaModFix/>
          </a:blip>
          <a:srcRect b="0" l="0" r="0" t="0"/>
          <a:stretch/>
        </p:blipFill>
        <p:spPr>
          <a:xfrm>
            <a:off x="3239185" y="2153575"/>
            <a:ext cx="1873616" cy="215188"/>
          </a:xfrm>
          <a:prstGeom prst="rect">
            <a:avLst/>
          </a:prstGeom>
          <a:noFill/>
          <a:ln>
            <a:noFill/>
          </a:ln>
        </p:spPr>
      </p:pic>
      <p:pic>
        <p:nvPicPr>
          <p:cNvPr id="1090" name="Google Shape;1090;p147"/>
          <p:cNvPicPr preferRelativeResize="0"/>
          <p:nvPr/>
        </p:nvPicPr>
        <p:blipFill rotWithShape="1">
          <a:blip r:embed="rId13">
            <a:alphaModFix/>
          </a:blip>
          <a:srcRect b="0" l="0" r="0" t="0"/>
          <a:stretch/>
        </p:blipFill>
        <p:spPr>
          <a:xfrm>
            <a:off x="8045025" y="2041644"/>
            <a:ext cx="872350" cy="327131"/>
          </a:xfrm>
          <a:prstGeom prst="rect">
            <a:avLst/>
          </a:prstGeom>
          <a:noFill/>
          <a:ln>
            <a:noFill/>
          </a:ln>
        </p:spPr>
      </p:pic>
      <p:cxnSp>
        <p:nvCxnSpPr>
          <p:cNvPr id="1091" name="Google Shape;1091;p147"/>
          <p:cNvCxnSpPr/>
          <p:nvPr/>
        </p:nvCxnSpPr>
        <p:spPr>
          <a:xfrm>
            <a:off x="-47450" y="3525775"/>
            <a:ext cx="9191400" cy="0"/>
          </a:xfrm>
          <a:prstGeom prst="straightConnector1">
            <a:avLst/>
          </a:prstGeom>
          <a:noFill/>
          <a:ln cap="flat" cmpd="sng" w="28575">
            <a:solidFill>
              <a:srgbClr val="CCCCCC"/>
            </a:solidFill>
            <a:prstDash val="solid"/>
            <a:round/>
            <a:headEnd len="sm" w="sm" type="none"/>
            <a:tailEnd len="sm" w="sm" type="none"/>
          </a:ln>
        </p:spPr>
      </p:cxnSp>
      <p:pic>
        <p:nvPicPr>
          <p:cNvPr id="1092" name="Google Shape;1092;p147"/>
          <p:cNvPicPr preferRelativeResize="0"/>
          <p:nvPr/>
        </p:nvPicPr>
        <p:blipFill rotWithShape="1">
          <a:blip r:embed="rId14">
            <a:alphaModFix/>
          </a:blip>
          <a:srcRect b="0" l="0" r="0" t="0"/>
          <a:stretch/>
        </p:blipFill>
        <p:spPr>
          <a:xfrm>
            <a:off x="5227925" y="2630076"/>
            <a:ext cx="1250873" cy="419437"/>
          </a:xfrm>
          <a:prstGeom prst="rect">
            <a:avLst/>
          </a:prstGeom>
          <a:noFill/>
          <a:ln>
            <a:noFill/>
          </a:ln>
        </p:spPr>
      </p:pic>
      <p:pic>
        <p:nvPicPr>
          <p:cNvPr id="1093" name="Google Shape;1093;p147"/>
          <p:cNvPicPr preferRelativeResize="0"/>
          <p:nvPr/>
        </p:nvPicPr>
        <p:blipFill rotWithShape="1">
          <a:blip r:embed="rId15">
            <a:alphaModFix/>
          </a:blip>
          <a:srcRect b="0" l="0" r="0" t="0"/>
          <a:stretch/>
        </p:blipFill>
        <p:spPr>
          <a:xfrm>
            <a:off x="7555263" y="1460475"/>
            <a:ext cx="745000" cy="285674"/>
          </a:xfrm>
          <a:prstGeom prst="rect">
            <a:avLst/>
          </a:prstGeom>
          <a:noFill/>
          <a:ln>
            <a:noFill/>
          </a:ln>
        </p:spPr>
      </p:pic>
      <p:pic>
        <p:nvPicPr>
          <p:cNvPr id="1094" name="Google Shape;1094;p147"/>
          <p:cNvPicPr preferRelativeResize="0"/>
          <p:nvPr/>
        </p:nvPicPr>
        <p:blipFill rotWithShape="1">
          <a:blip r:embed="rId16">
            <a:alphaModFix/>
          </a:blip>
          <a:srcRect b="0" l="0" r="0" t="0"/>
          <a:stretch/>
        </p:blipFill>
        <p:spPr>
          <a:xfrm>
            <a:off x="5584875" y="1483170"/>
            <a:ext cx="1250874" cy="384505"/>
          </a:xfrm>
          <a:prstGeom prst="rect">
            <a:avLst/>
          </a:prstGeom>
          <a:noFill/>
          <a:ln>
            <a:noFill/>
          </a:ln>
        </p:spPr>
      </p:pic>
      <p:sp>
        <p:nvSpPr>
          <p:cNvPr id="1095" name="Google Shape;1095;p147"/>
          <p:cNvSpPr txBox="1"/>
          <p:nvPr/>
        </p:nvSpPr>
        <p:spPr>
          <a:xfrm>
            <a:off x="3180350" y="3128475"/>
            <a:ext cx="5920500" cy="760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800"/>
              </a:spcAft>
              <a:buClr>
                <a:srgbClr val="000000"/>
              </a:buClr>
              <a:buSzPts val="1600"/>
              <a:buFont typeface="Arial"/>
              <a:buNone/>
            </a:pPr>
            <a:r>
              <a:rPr b="0" i="0" lang="en" sz="1600" u="none" cap="none" strike="noStrike">
                <a:solidFill>
                  <a:schemeClr val="dk2"/>
                </a:solidFill>
                <a:highlight>
                  <a:schemeClr val="lt1"/>
                </a:highlight>
                <a:latin typeface="Nunito"/>
                <a:ea typeface="Nunito"/>
                <a:cs typeface="Nunito"/>
                <a:sym typeface="Nunito"/>
              </a:rPr>
              <a:t>Over 35 platforms reviewing preprints</a:t>
            </a:r>
            <a:endParaRPr b="0" i="0" sz="1400" u="none" cap="none" strike="noStrike">
              <a:solidFill>
                <a:srgbClr val="000000"/>
              </a:solidFill>
              <a:latin typeface="Arial"/>
              <a:ea typeface="Arial"/>
              <a:cs typeface="Arial"/>
              <a:sym typeface="Arial"/>
            </a:endParaRPr>
          </a:p>
        </p:txBody>
      </p:sp>
      <p:sp>
        <p:nvSpPr>
          <p:cNvPr id="1096" name="Google Shape;1096;p147"/>
          <p:cNvSpPr/>
          <p:nvPr/>
        </p:nvSpPr>
        <p:spPr>
          <a:xfrm>
            <a:off x="5368100" y="2036425"/>
            <a:ext cx="1251000" cy="523200"/>
          </a:xfrm>
          <a:prstGeom prst="rect">
            <a:avLst/>
          </a:prstGeom>
          <a:noFill/>
          <a:ln cap="flat" cmpd="sng" w="38100">
            <a:solidFill>
              <a:srgbClr val="93C47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097" name="Google Shape;1097;p147"/>
          <p:cNvSpPr/>
          <p:nvPr/>
        </p:nvSpPr>
        <p:spPr>
          <a:xfrm>
            <a:off x="7998825" y="1966175"/>
            <a:ext cx="988800" cy="4194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098" name="Google Shape;1098;p147"/>
          <p:cNvSpPr/>
          <p:nvPr/>
        </p:nvSpPr>
        <p:spPr>
          <a:xfrm>
            <a:off x="5227875" y="2632700"/>
            <a:ext cx="1251000" cy="419400"/>
          </a:xfrm>
          <a:prstGeom prst="rect">
            <a:avLst/>
          </a:prstGeom>
          <a:noFill/>
          <a:ln cap="flat" cmpd="sng" w="38100">
            <a:solidFill>
              <a:srgbClr val="F9CB9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099" name="Google Shape;1099;p147"/>
          <p:cNvSpPr/>
          <p:nvPr/>
        </p:nvSpPr>
        <p:spPr>
          <a:xfrm>
            <a:off x="7127673" y="1916175"/>
            <a:ext cx="783900" cy="3693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100" name="Google Shape;1100;p147"/>
          <p:cNvSpPr/>
          <p:nvPr/>
        </p:nvSpPr>
        <p:spPr>
          <a:xfrm>
            <a:off x="5597825" y="1446975"/>
            <a:ext cx="1251000" cy="4194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101" name="Google Shape;1101;p147"/>
          <p:cNvSpPr/>
          <p:nvPr/>
        </p:nvSpPr>
        <p:spPr>
          <a:xfrm>
            <a:off x="7621775" y="2476875"/>
            <a:ext cx="1113300" cy="3663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0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5" name="Shape 1105"/>
        <p:cNvGrpSpPr/>
        <p:nvPr/>
      </p:nvGrpSpPr>
      <p:grpSpPr>
        <a:xfrm>
          <a:off x="0" y="0"/>
          <a:ext cx="0" cy="0"/>
          <a:chOff x="0" y="0"/>
          <a:chExt cx="0" cy="0"/>
        </a:xfrm>
      </p:grpSpPr>
      <p:sp>
        <p:nvSpPr>
          <p:cNvPr id="1106" name="Google Shape;1106;p148"/>
          <p:cNvSpPr txBox="1"/>
          <p:nvPr>
            <p:ph type="title"/>
          </p:nvPr>
        </p:nvSpPr>
        <p:spPr>
          <a:xfrm>
            <a:off x="-33350" y="-231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400"/>
              <a:t>Preprint peer review platforms</a:t>
            </a:r>
            <a:endParaRPr sz="1400"/>
          </a:p>
        </p:txBody>
      </p:sp>
      <p:sp>
        <p:nvSpPr>
          <p:cNvPr id="1107" name="Google Shape;1107;p148"/>
          <p:cNvSpPr txBox="1"/>
          <p:nvPr>
            <p:ph type="title"/>
          </p:nvPr>
        </p:nvSpPr>
        <p:spPr>
          <a:xfrm>
            <a:off x="535325" y="273925"/>
            <a:ext cx="53238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rgbClr val="464646"/>
                </a:solidFill>
              </a:rPr>
              <a:t>Highlighting</a:t>
            </a:r>
            <a:endParaRPr b="1">
              <a:solidFill>
                <a:srgbClr val="464646"/>
              </a:solidFill>
            </a:endParaRPr>
          </a:p>
        </p:txBody>
      </p:sp>
      <p:sp>
        <p:nvSpPr>
          <p:cNvPr id="1108" name="Google Shape;1108;p148"/>
          <p:cNvSpPr/>
          <p:nvPr/>
        </p:nvSpPr>
        <p:spPr>
          <a:xfrm>
            <a:off x="141610" y="1669339"/>
            <a:ext cx="2484000" cy="701100"/>
          </a:xfrm>
          <a:prstGeom prst="rect">
            <a:avLst/>
          </a:prstGeom>
          <a:solidFill>
            <a:srgbClr val="000000"/>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09" name="Google Shape;1109;p148"/>
          <p:cNvPicPr preferRelativeResize="0"/>
          <p:nvPr/>
        </p:nvPicPr>
        <p:blipFill rotWithShape="1">
          <a:blip r:embed="rId3">
            <a:alphaModFix/>
          </a:blip>
          <a:srcRect b="0" l="0" r="0" t="0"/>
          <a:stretch/>
        </p:blipFill>
        <p:spPr>
          <a:xfrm>
            <a:off x="230915" y="1715992"/>
            <a:ext cx="2305284" cy="607868"/>
          </a:xfrm>
          <a:prstGeom prst="rect">
            <a:avLst/>
          </a:prstGeom>
          <a:noFill/>
          <a:ln>
            <a:noFill/>
          </a:ln>
        </p:spPr>
      </p:pic>
      <p:pic>
        <p:nvPicPr>
          <p:cNvPr id="1110" name="Google Shape;1110;p148"/>
          <p:cNvPicPr preferRelativeResize="0"/>
          <p:nvPr/>
        </p:nvPicPr>
        <p:blipFill rotWithShape="1">
          <a:blip r:embed="rId4">
            <a:alphaModFix/>
          </a:blip>
          <a:srcRect b="0" l="0" r="0" t="0"/>
          <a:stretch/>
        </p:blipFill>
        <p:spPr>
          <a:xfrm>
            <a:off x="141599" y="3193175"/>
            <a:ext cx="4030425" cy="462900"/>
          </a:xfrm>
          <a:prstGeom prst="rect">
            <a:avLst/>
          </a:prstGeom>
          <a:noFill/>
          <a:ln>
            <a:noFill/>
          </a:ln>
        </p:spPr>
      </p:pic>
      <p:sp>
        <p:nvSpPr>
          <p:cNvPr id="1111" name="Google Shape;1111;p148"/>
          <p:cNvSpPr txBox="1"/>
          <p:nvPr/>
        </p:nvSpPr>
        <p:spPr>
          <a:xfrm>
            <a:off x="4353325" y="1829725"/>
            <a:ext cx="4581300" cy="18009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Generally very open and accessible for ECRs</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More focussed on highlighting interesting preprints</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Does contain a level of peer </a:t>
            </a:r>
            <a:r>
              <a:rPr lang="en" sz="1500">
                <a:solidFill>
                  <a:schemeClr val="dk2"/>
                </a:solidFill>
                <a:latin typeface="Nunito"/>
                <a:ea typeface="Nunito"/>
                <a:cs typeface="Nunito"/>
                <a:sym typeface="Nunito"/>
              </a:rPr>
              <a:t>review</a:t>
            </a:r>
            <a:r>
              <a:rPr lang="en" sz="1500">
                <a:solidFill>
                  <a:schemeClr val="dk2"/>
                </a:solidFill>
                <a:latin typeface="Nunito"/>
                <a:ea typeface="Nunito"/>
                <a:cs typeface="Nunito"/>
                <a:sym typeface="Nunito"/>
              </a:rPr>
              <a:t> but definitely nothing approaching QC or traditional review</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Perhaps most related to “curation” type effort</a:t>
            </a:r>
            <a:endParaRPr sz="1500">
              <a:solidFill>
                <a:schemeClr val="dk2"/>
              </a:solidFill>
              <a:latin typeface="Nunito"/>
              <a:ea typeface="Nunito"/>
              <a:cs typeface="Nunito"/>
              <a:sym typeface="Nuni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149"/>
          <p:cNvSpPr txBox="1"/>
          <p:nvPr>
            <p:ph type="title"/>
          </p:nvPr>
        </p:nvSpPr>
        <p:spPr>
          <a:xfrm>
            <a:off x="-33350" y="-231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400"/>
              <a:t>Preprint peer review platforms</a:t>
            </a:r>
            <a:endParaRPr sz="1400"/>
          </a:p>
        </p:txBody>
      </p:sp>
      <p:sp>
        <p:nvSpPr>
          <p:cNvPr id="1117" name="Google Shape;1117;p149"/>
          <p:cNvSpPr txBox="1"/>
          <p:nvPr>
            <p:ph type="title"/>
          </p:nvPr>
        </p:nvSpPr>
        <p:spPr>
          <a:xfrm>
            <a:off x="535325" y="273925"/>
            <a:ext cx="53238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rgbClr val="464646"/>
                </a:solidFill>
              </a:rPr>
              <a:t>Community</a:t>
            </a:r>
            <a:r>
              <a:rPr b="1" lang="en">
                <a:solidFill>
                  <a:srgbClr val="464646"/>
                </a:solidFill>
              </a:rPr>
              <a:t> reviews</a:t>
            </a:r>
            <a:endParaRPr b="1">
              <a:solidFill>
                <a:srgbClr val="464646"/>
              </a:solidFill>
            </a:endParaRPr>
          </a:p>
        </p:txBody>
      </p:sp>
      <p:pic>
        <p:nvPicPr>
          <p:cNvPr id="1118" name="Google Shape;1118;p149"/>
          <p:cNvPicPr preferRelativeResize="0"/>
          <p:nvPr/>
        </p:nvPicPr>
        <p:blipFill rotWithShape="1">
          <a:blip r:embed="rId3">
            <a:alphaModFix/>
          </a:blip>
          <a:srcRect b="0" l="0" r="0" t="0"/>
          <a:stretch/>
        </p:blipFill>
        <p:spPr>
          <a:xfrm>
            <a:off x="48852" y="1154099"/>
            <a:ext cx="2449323" cy="821299"/>
          </a:xfrm>
          <a:prstGeom prst="rect">
            <a:avLst/>
          </a:prstGeom>
          <a:noFill/>
          <a:ln>
            <a:noFill/>
          </a:ln>
        </p:spPr>
      </p:pic>
      <p:sp>
        <p:nvSpPr>
          <p:cNvPr id="1119" name="Google Shape;1119;p149"/>
          <p:cNvSpPr txBox="1"/>
          <p:nvPr/>
        </p:nvSpPr>
        <p:spPr>
          <a:xfrm>
            <a:off x="4338400" y="1154100"/>
            <a:ext cx="4581300" cy="18009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V</a:t>
            </a:r>
            <a:r>
              <a:rPr lang="en" sz="1500">
                <a:solidFill>
                  <a:schemeClr val="dk2"/>
                </a:solidFill>
                <a:latin typeface="Nunito"/>
                <a:ea typeface="Nunito"/>
                <a:cs typeface="Nunito"/>
                <a:sym typeface="Nunito"/>
              </a:rPr>
              <a:t>ery open and accessible for ECRs</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Similar to traditional review, but transparent</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No real adoption by journals, limiting the impact</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Does not require authors to engage - reviews benefit the public by providing context to a preprint</a:t>
            </a:r>
            <a:endParaRPr sz="1500">
              <a:solidFill>
                <a:schemeClr val="dk2"/>
              </a:solidFill>
              <a:latin typeface="Nunito"/>
              <a:ea typeface="Nunito"/>
              <a:cs typeface="Nunito"/>
              <a:sym typeface="Nuni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3" name="Shape 1123"/>
        <p:cNvGrpSpPr/>
        <p:nvPr/>
      </p:nvGrpSpPr>
      <p:grpSpPr>
        <a:xfrm>
          <a:off x="0" y="0"/>
          <a:ext cx="0" cy="0"/>
          <a:chOff x="0" y="0"/>
          <a:chExt cx="0" cy="0"/>
        </a:xfrm>
      </p:grpSpPr>
      <p:sp>
        <p:nvSpPr>
          <p:cNvPr id="1124" name="Google Shape;1124;p150"/>
          <p:cNvSpPr txBox="1"/>
          <p:nvPr>
            <p:ph type="title"/>
          </p:nvPr>
        </p:nvSpPr>
        <p:spPr>
          <a:xfrm>
            <a:off x="-33350" y="-231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400"/>
              <a:t>Preprint peer review platforms</a:t>
            </a:r>
            <a:endParaRPr sz="1400"/>
          </a:p>
        </p:txBody>
      </p:sp>
      <p:pic>
        <p:nvPicPr>
          <p:cNvPr id="1125" name="Google Shape;1125;p150"/>
          <p:cNvPicPr preferRelativeResize="0"/>
          <p:nvPr/>
        </p:nvPicPr>
        <p:blipFill rotWithShape="1">
          <a:blip r:embed="rId3">
            <a:alphaModFix/>
          </a:blip>
          <a:srcRect b="26122" l="0" r="0" t="24711"/>
          <a:stretch/>
        </p:blipFill>
        <p:spPr>
          <a:xfrm>
            <a:off x="336058" y="1009452"/>
            <a:ext cx="2016325" cy="991247"/>
          </a:xfrm>
          <a:prstGeom prst="rect">
            <a:avLst/>
          </a:prstGeom>
          <a:noFill/>
          <a:ln>
            <a:noFill/>
          </a:ln>
        </p:spPr>
      </p:pic>
      <p:pic>
        <p:nvPicPr>
          <p:cNvPr id="1126" name="Google Shape;1126;p150"/>
          <p:cNvPicPr preferRelativeResize="0"/>
          <p:nvPr/>
        </p:nvPicPr>
        <p:blipFill rotWithShape="1">
          <a:blip r:embed="rId4">
            <a:alphaModFix/>
          </a:blip>
          <a:srcRect b="0" l="0" r="0" t="0"/>
          <a:stretch/>
        </p:blipFill>
        <p:spPr>
          <a:xfrm>
            <a:off x="255006" y="4160921"/>
            <a:ext cx="2422524" cy="572700"/>
          </a:xfrm>
          <a:prstGeom prst="rect">
            <a:avLst/>
          </a:prstGeom>
          <a:noFill/>
          <a:ln>
            <a:noFill/>
          </a:ln>
        </p:spPr>
      </p:pic>
      <p:pic>
        <p:nvPicPr>
          <p:cNvPr id="1127" name="Google Shape;1127;p150"/>
          <p:cNvPicPr preferRelativeResize="0"/>
          <p:nvPr/>
        </p:nvPicPr>
        <p:blipFill rotWithShape="1">
          <a:blip r:embed="rId5">
            <a:alphaModFix/>
          </a:blip>
          <a:srcRect b="0" l="0" r="0" t="0"/>
          <a:stretch/>
        </p:blipFill>
        <p:spPr>
          <a:xfrm>
            <a:off x="292275" y="2180428"/>
            <a:ext cx="2103874" cy="646700"/>
          </a:xfrm>
          <a:prstGeom prst="rect">
            <a:avLst/>
          </a:prstGeom>
          <a:noFill/>
          <a:ln>
            <a:noFill/>
          </a:ln>
        </p:spPr>
      </p:pic>
      <p:sp>
        <p:nvSpPr>
          <p:cNvPr id="1128" name="Google Shape;1128;p150"/>
          <p:cNvSpPr txBox="1"/>
          <p:nvPr>
            <p:ph type="title"/>
          </p:nvPr>
        </p:nvSpPr>
        <p:spPr>
          <a:xfrm>
            <a:off x="535325" y="273925"/>
            <a:ext cx="53238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rgbClr val="464646"/>
                </a:solidFill>
              </a:rPr>
              <a:t>Portable reviews</a:t>
            </a:r>
            <a:endParaRPr b="1">
              <a:solidFill>
                <a:srgbClr val="464646"/>
              </a:solidFill>
            </a:endParaRPr>
          </a:p>
        </p:txBody>
      </p:sp>
      <p:sp>
        <p:nvSpPr>
          <p:cNvPr id="1129" name="Google Shape;1129;p150"/>
          <p:cNvSpPr txBox="1"/>
          <p:nvPr/>
        </p:nvSpPr>
        <p:spPr>
          <a:xfrm>
            <a:off x="4345875" y="1009450"/>
            <a:ext cx="4581300" cy="36480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Reviews occur in a centralised service</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Preprint + Review package can be taken to partner journals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Removes some of the redundancy and waste in the process of peer review</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More open to ECRs than traditional peer review</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0" lvl="0" marL="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Can choose to “publish” in PCI directly</a:t>
            </a:r>
            <a:endParaRPr sz="1500">
              <a:solidFill>
                <a:schemeClr val="dk2"/>
              </a:solidFill>
              <a:latin typeface="Nunito"/>
              <a:ea typeface="Nunito"/>
              <a:cs typeface="Nunito"/>
              <a:sym typeface="Nuni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3" name="Shape 1133"/>
        <p:cNvGrpSpPr/>
        <p:nvPr/>
      </p:nvGrpSpPr>
      <p:grpSpPr>
        <a:xfrm>
          <a:off x="0" y="0"/>
          <a:ext cx="0" cy="0"/>
          <a:chOff x="0" y="0"/>
          <a:chExt cx="0" cy="0"/>
        </a:xfrm>
      </p:grpSpPr>
      <p:sp>
        <p:nvSpPr>
          <p:cNvPr id="1134" name="Google Shape;1134;p151"/>
          <p:cNvSpPr txBox="1"/>
          <p:nvPr>
            <p:ph type="title"/>
          </p:nvPr>
        </p:nvSpPr>
        <p:spPr>
          <a:xfrm>
            <a:off x="-33350" y="-231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1400"/>
              <a:t>Preprint peer review platforms</a:t>
            </a:r>
            <a:endParaRPr sz="1400"/>
          </a:p>
        </p:txBody>
      </p:sp>
      <p:pic>
        <p:nvPicPr>
          <p:cNvPr id="1135" name="Google Shape;1135;p151"/>
          <p:cNvPicPr preferRelativeResize="0"/>
          <p:nvPr/>
        </p:nvPicPr>
        <p:blipFill rotWithShape="1">
          <a:blip r:embed="rId3">
            <a:alphaModFix/>
          </a:blip>
          <a:srcRect b="0" l="0" r="0" t="0"/>
          <a:stretch/>
        </p:blipFill>
        <p:spPr>
          <a:xfrm>
            <a:off x="195575" y="1643376"/>
            <a:ext cx="1660550" cy="622700"/>
          </a:xfrm>
          <a:prstGeom prst="rect">
            <a:avLst/>
          </a:prstGeom>
          <a:noFill/>
          <a:ln>
            <a:noFill/>
          </a:ln>
        </p:spPr>
      </p:pic>
      <p:sp>
        <p:nvSpPr>
          <p:cNvPr id="1136" name="Google Shape;1136;p151"/>
          <p:cNvSpPr txBox="1"/>
          <p:nvPr>
            <p:ph type="title"/>
          </p:nvPr>
        </p:nvSpPr>
        <p:spPr>
          <a:xfrm>
            <a:off x="535325" y="273925"/>
            <a:ext cx="6881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rgbClr val="464646"/>
                </a:solidFill>
              </a:rPr>
              <a:t>Journal switches</a:t>
            </a:r>
            <a:endParaRPr b="1">
              <a:solidFill>
                <a:srgbClr val="464646"/>
              </a:solidFill>
            </a:endParaRPr>
          </a:p>
        </p:txBody>
      </p:sp>
      <p:sp>
        <p:nvSpPr>
          <p:cNvPr id="1137" name="Google Shape;1137;p151"/>
          <p:cNvSpPr txBox="1"/>
          <p:nvPr/>
        </p:nvSpPr>
        <p:spPr>
          <a:xfrm>
            <a:off x="4390600" y="1471925"/>
            <a:ext cx="4581300" cy="20319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Essentially still just </a:t>
            </a:r>
            <a:r>
              <a:rPr lang="en" sz="1500">
                <a:solidFill>
                  <a:schemeClr val="dk2"/>
                </a:solidFill>
                <a:latin typeface="Nunito"/>
                <a:ea typeface="Nunito"/>
                <a:cs typeface="Nunito"/>
                <a:sym typeface="Nunito"/>
              </a:rPr>
              <a:t>traditional</a:t>
            </a:r>
            <a:r>
              <a:rPr lang="en" sz="1500">
                <a:solidFill>
                  <a:schemeClr val="dk2"/>
                </a:solidFill>
                <a:latin typeface="Nunito"/>
                <a:ea typeface="Nunito"/>
                <a:cs typeface="Nunito"/>
                <a:sym typeface="Nunito"/>
              </a:rPr>
              <a:t> peer review</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Business model change rather than process</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Focus on value-added (i.e. the peer review &amp; curation)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Limited examples currently</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eLife model involves important additional aspects - editors summary, controlled vocabulary for reviews</a:t>
            </a:r>
            <a:endParaRPr sz="1500">
              <a:solidFill>
                <a:schemeClr val="dk2"/>
              </a:solidFill>
              <a:latin typeface="Nunito"/>
              <a:ea typeface="Nunito"/>
              <a:cs typeface="Nunito"/>
              <a:sym typeface="Nuni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125"/>
          <p:cNvSpPr txBox="1"/>
          <p:nvPr>
            <p:ph type="title"/>
          </p:nvPr>
        </p:nvSpPr>
        <p:spPr>
          <a:xfrm>
            <a:off x="2876300" y="1803000"/>
            <a:ext cx="6191700" cy="1759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3000">
                <a:solidFill>
                  <a:schemeClr val="dk2"/>
                </a:solidFill>
              </a:rPr>
              <a:t>What do you perceive as the biggest issues in academia &amp; publishing?</a:t>
            </a:r>
            <a:endParaRPr sz="3000">
              <a:solidFill>
                <a:schemeClr val="dk2"/>
              </a:solidFill>
            </a:endParaRPr>
          </a:p>
        </p:txBody>
      </p:sp>
      <p:sp>
        <p:nvSpPr>
          <p:cNvPr id="694" name="Google Shape;694;p125"/>
          <p:cNvSpPr/>
          <p:nvPr/>
        </p:nvSpPr>
        <p:spPr>
          <a:xfrm rot="10800000">
            <a:off x="138625" y="1429538"/>
            <a:ext cx="2515200" cy="25152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5" name="Google Shape;695;p125"/>
          <p:cNvSpPr txBox="1"/>
          <p:nvPr/>
        </p:nvSpPr>
        <p:spPr>
          <a:xfrm>
            <a:off x="744575" y="1198763"/>
            <a:ext cx="4227300" cy="47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0"/>
              <a:buFont typeface="Arial"/>
              <a:buNone/>
            </a:pPr>
            <a:r>
              <a:rPr b="1" i="0" lang="en" sz="18000" u="none" cap="none" strike="noStrike">
                <a:solidFill>
                  <a:srgbClr val="999999"/>
                </a:solidFill>
                <a:latin typeface="Nunito"/>
                <a:ea typeface="Nunito"/>
                <a:cs typeface="Nunito"/>
                <a:sym typeface="Nunito"/>
              </a:rPr>
              <a:t>?</a:t>
            </a:r>
            <a:endParaRPr b="1" i="0" sz="18000" u="none" cap="none" strike="noStrike">
              <a:solidFill>
                <a:srgbClr val="999999"/>
              </a:solidFill>
              <a:latin typeface="Nunito"/>
              <a:ea typeface="Nunito"/>
              <a:cs typeface="Nunito"/>
              <a:sym typeface="Nunit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1" name="Shape 1141"/>
        <p:cNvGrpSpPr/>
        <p:nvPr/>
      </p:nvGrpSpPr>
      <p:grpSpPr>
        <a:xfrm>
          <a:off x="0" y="0"/>
          <a:ext cx="0" cy="0"/>
          <a:chOff x="0" y="0"/>
          <a:chExt cx="0" cy="0"/>
        </a:xfrm>
      </p:grpSpPr>
      <p:sp>
        <p:nvSpPr>
          <p:cNvPr id="1142" name="Google Shape;1142;p152"/>
          <p:cNvSpPr txBox="1"/>
          <p:nvPr>
            <p:ph type="title"/>
          </p:nvPr>
        </p:nvSpPr>
        <p:spPr>
          <a:xfrm>
            <a:off x="83100" y="259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solidFill>
                  <a:schemeClr val="dk2"/>
                </a:solidFill>
              </a:rPr>
              <a:t>Recognition for preprint peer review</a:t>
            </a:r>
            <a:endParaRPr b="1">
              <a:solidFill>
                <a:schemeClr val="dk2"/>
              </a:solidFill>
            </a:endParaRPr>
          </a:p>
        </p:txBody>
      </p:sp>
      <p:sp>
        <p:nvSpPr>
          <p:cNvPr id="1143" name="Google Shape;1143;p152"/>
          <p:cNvSpPr txBox="1"/>
          <p:nvPr/>
        </p:nvSpPr>
        <p:spPr>
          <a:xfrm>
            <a:off x="113319" y="1403494"/>
            <a:ext cx="2462700" cy="2601300"/>
          </a:xfrm>
          <a:prstGeom prst="rect">
            <a:avLst/>
          </a:prstGeom>
          <a:solidFill>
            <a:srgbClr val="D9EAD3"/>
          </a:solid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29 doctoral schools have stated that preprints recommended by a </a:t>
            </a:r>
            <a:r>
              <a:rPr b="0" i="0" lang="en" sz="1600" u="sng" cap="none" strike="noStrike">
                <a:solidFill>
                  <a:schemeClr val="hlink"/>
                </a:solidFill>
                <a:latin typeface="Arial"/>
                <a:ea typeface="Arial"/>
                <a:cs typeface="Arial"/>
                <a:sym typeface="Arial"/>
                <a:hlinkClick r:id="rId3"/>
              </a:rPr>
              <a:t>PCI</a:t>
            </a:r>
            <a:r>
              <a:rPr b="0" i="0" lang="en" sz="1600" u="none" cap="none" strike="noStrike">
                <a:solidFill>
                  <a:srgbClr val="000000"/>
                </a:solidFill>
                <a:latin typeface="Arial"/>
                <a:ea typeface="Arial"/>
                <a:cs typeface="Arial"/>
                <a:sym typeface="Arial"/>
              </a:rPr>
              <a:t> are </a:t>
            </a:r>
            <a:r>
              <a:rPr b="1" i="0" lang="en" sz="1600" u="none" cap="none" strike="noStrike">
                <a:solidFill>
                  <a:srgbClr val="000000"/>
                </a:solidFill>
                <a:latin typeface="Arial"/>
                <a:ea typeface="Arial"/>
                <a:cs typeface="Arial"/>
                <a:sym typeface="Arial"/>
              </a:rPr>
              <a:t>considered the same value as articles of good quality published in journals</a:t>
            </a:r>
            <a:endParaRPr b="1"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8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1" lang="en" sz="1600" u="none" cap="none" strike="noStrike">
                <a:solidFill>
                  <a:srgbClr val="000000"/>
                </a:solidFill>
                <a:latin typeface="Arial"/>
                <a:ea typeface="Arial"/>
                <a:cs typeface="Arial"/>
                <a:sym typeface="Arial"/>
              </a:rPr>
              <a:t>via Thomas Guillemaud &amp; Denis Bourguet</a:t>
            </a:r>
            <a:endParaRPr b="0" i="0" sz="1600" u="none" cap="none" strike="noStrike">
              <a:solidFill>
                <a:srgbClr val="000000"/>
              </a:solidFill>
              <a:latin typeface="Calibri"/>
              <a:ea typeface="Calibri"/>
              <a:cs typeface="Calibri"/>
              <a:sym typeface="Calibri"/>
            </a:endParaRPr>
          </a:p>
        </p:txBody>
      </p:sp>
      <p:grpSp>
        <p:nvGrpSpPr>
          <p:cNvPr id="1144" name="Google Shape;1144;p152"/>
          <p:cNvGrpSpPr/>
          <p:nvPr/>
        </p:nvGrpSpPr>
        <p:grpSpPr>
          <a:xfrm>
            <a:off x="2656650" y="1155363"/>
            <a:ext cx="2895873" cy="1801262"/>
            <a:chOff x="5936425" y="1602688"/>
            <a:chExt cx="2895873" cy="1801262"/>
          </a:xfrm>
        </p:grpSpPr>
        <p:pic>
          <p:nvPicPr>
            <p:cNvPr id="1145" name="Google Shape;1145;p152"/>
            <p:cNvPicPr preferRelativeResize="0"/>
            <p:nvPr/>
          </p:nvPicPr>
          <p:blipFill rotWithShape="1">
            <a:blip r:embed="rId4">
              <a:alphaModFix/>
            </a:blip>
            <a:srcRect b="0" l="40144" r="0" t="0"/>
            <a:stretch/>
          </p:blipFill>
          <p:spPr>
            <a:xfrm>
              <a:off x="5936425" y="2458575"/>
              <a:ext cx="2895873" cy="945375"/>
            </a:xfrm>
            <a:prstGeom prst="rect">
              <a:avLst/>
            </a:prstGeom>
            <a:noFill/>
            <a:ln>
              <a:noFill/>
            </a:ln>
          </p:spPr>
        </p:pic>
        <p:pic>
          <p:nvPicPr>
            <p:cNvPr id="1146" name="Google Shape;1146;p152"/>
            <p:cNvPicPr preferRelativeResize="0"/>
            <p:nvPr/>
          </p:nvPicPr>
          <p:blipFill rotWithShape="1">
            <a:blip r:embed="rId4">
              <a:alphaModFix/>
            </a:blip>
            <a:srcRect b="0" l="0" r="60178" t="0"/>
            <a:stretch/>
          </p:blipFill>
          <p:spPr>
            <a:xfrm>
              <a:off x="6501800" y="1602688"/>
              <a:ext cx="1926576" cy="945375"/>
            </a:xfrm>
            <a:prstGeom prst="rect">
              <a:avLst/>
            </a:prstGeom>
            <a:noFill/>
            <a:ln>
              <a:noFill/>
            </a:ln>
          </p:spPr>
        </p:pic>
      </p:grpSp>
      <p:grpSp>
        <p:nvGrpSpPr>
          <p:cNvPr id="1147" name="Google Shape;1147;p152"/>
          <p:cNvGrpSpPr/>
          <p:nvPr/>
        </p:nvGrpSpPr>
        <p:grpSpPr>
          <a:xfrm>
            <a:off x="5633135" y="641500"/>
            <a:ext cx="3379574" cy="3240052"/>
            <a:chOff x="5633135" y="1403500"/>
            <a:chExt cx="3379574" cy="3240052"/>
          </a:xfrm>
        </p:grpSpPr>
        <p:pic>
          <p:nvPicPr>
            <p:cNvPr id="1148" name="Google Shape;1148;p152"/>
            <p:cNvPicPr preferRelativeResize="0"/>
            <p:nvPr/>
          </p:nvPicPr>
          <p:blipFill rotWithShape="1">
            <a:blip r:embed="rId5">
              <a:alphaModFix/>
            </a:blip>
            <a:srcRect b="0" l="0" r="0" t="0"/>
            <a:stretch/>
          </p:blipFill>
          <p:spPr>
            <a:xfrm>
              <a:off x="6052000" y="1403500"/>
              <a:ext cx="2642551" cy="610625"/>
            </a:xfrm>
            <a:prstGeom prst="rect">
              <a:avLst/>
            </a:prstGeom>
            <a:noFill/>
            <a:ln>
              <a:noFill/>
            </a:ln>
          </p:spPr>
        </p:pic>
        <p:pic>
          <p:nvPicPr>
            <p:cNvPr id="1149" name="Google Shape;1149;p152"/>
            <p:cNvPicPr preferRelativeResize="0"/>
            <p:nvPr/>
          </p:nvPicPr>
          <p:blipFill rotWithShape="1">
            <a:blip r:embed="rId6">
              <a:alphaModFix/>
            </a:blip>
            <a:srcRect b="0" l="0" r="0" t="0"/>
            <a:stretch/>
          </p:blipFill>
          <p:spPr>
            <a:xfrm>
              <a:off x="5633135" y="2071801"/>
              <a:ext cx="3379574" cy="2571751"/>
            </a:xfrm>
            <a:prstGeom prst="rect">
              <a:avLst/>
            </a:prstGeom>
            <a:noFill/>
            <a:ln>
              <a:noFill/>
            </a:ln>
          </p:spPr>
        </p:pic>
      </p:grpSp>
      <p:grpSp>
        <p:nvGrpSpPr>
          <p:cNvPr id="1150" name="Google Shape;1150;p152"/>
          <p:cNvGrpSpPr/>
          <p:nvPr/>
        </p:nvGrpSpPr>
        <p:grpSpPr>
          <a:xfrm>
            <a:off x="2857344" y="3964574"/>
            <a:ext cx="6056844" cy="656225"/>
            <a:chOff x="2933544" y="4193174"/>
            <a:chExt cx="6056844" cy="656225"/>
          </a:xfrm>
        </p:grpSpPr>
        <p:pic>
          <p:nvPicPr>
            <p:cNvPr id="1151" name="Google Shape;1151;p152"/>
            <p:cNvPicPr preferRelativeResize="0"/>
            <p:nvPr/>
          </p:nvPicPr>
          <p:blipFill rotWithShape="1">
            <a:blip r:embed="rId7">
              <a:alphaModFix/>
            </a:blip>
            <a:srcRect b="0" l="0" r="0" t="0"/>
            <a:stretch/>
          </p:blipFill>
          <p:spPr>
            <a:xfrm>
              <a:off x="5655438" y="4341325"/>
              <a:ext cx="3334950" cy="431925"/>
            </a:xfrm>
            <a:prstGeom prst="rect">
              <a:avLst/>
            </a:prstGeom>
            <a:noFill/>
            <a:ln>
              <a:noFill/>
            </a:ln>
          </p:spPr>
        </p:pic>
        <p:pic>
          <p:nvPicPr>
            <p:cNvPr id="1152" name="Google Shape;1152;p152"/>
            <p:cNvPicPr preferRelativeResize="0"/>
            <p:nvPr/>
          </p:nvPicPr>
          <p:blipFill rotWithShape="1">
            <a:blip r:embed="rId8">
              <a:alphaModFix/>
            </a:blip>
            <a:srcRect b="0" l="0" r="0" t="0"/>
            <a:stretch/>
          </p:blipFill>
          <p:spPr>
            <a:xfrm>
              <a:off x="2933544" y="4193174"/>
              <a:ext cx="2804581" cy="656225"/>
            </a:xfrm>
            <a:prstGeom prst="rect">
              <a:avLst/>
            </a:prstGeom>
            <a:noFill/>
            <a:ln>
              <a:noFill/>
            </a:ln>
          </p:spPr>
        </p:pic>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6" name="Shape 1156"/>
        <p:cNvGrpSpPr/>
        <p:nvPr/>
      </p:nvGrpSpPr>
      <p:grpSpPr>
        <a:xfrm>
          <a:off x="0" y="0"/>
          <a:ext cx="0" cy="0"/>
          <a:chOff x="0" y="0"/>
          <a:chExt cx="0" cy="0"/>
        </a:xfrm>
      </p:grpSpPr>
      <p:sp>
        <p:nvSpPr>
          <p:cNvPr id="1157" name="Google Shape;1157;p153"/>
          <p:cNvSpPr txBox="1"/>
          <p:nvPr>
            <p:ph type="title"/>
          </p:nvPr>
        </p:nvSpPr>
        <p:spPr>
          <a:xfrm>
            <a:off x="-30875" y="25925"/>
            <a:ext cx="9199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500">
                <a:solidFill>
                  <a:schemeClr val="dk2"/>
                </a:solidFill>
              </a:rPr>
              <a:t>Formal recognition for preprint peer review via policy change</a:t>
            </a:r>
            <a:endParaRPr b="1" sz="2500">
              <a:solidFill>
                <a:schemeClr val="dk2"/>
              </a:solidFill>
            </a:endParaRPr>
          </a:p>
        </p:txBody>
      </p:sp>
      <p:grpSp>
        <p:nvGrpSpPr>
          <p:cNvPr id="1158" name="Google Shape;1158;p153"/>
          <p:cNvGrpSpPr/>
          <p:nvPr/>
        </p:nvGrpSpPr>
        <p:grpSpPr>
          <a:xfrm>
            <a:off x="3157575" y="1166435"/>
            <a:ext cx="2578500" cy="2903352"/>
            <a:chOff x="3710325" y="1001273"/>
            <a:chExt cx="2578500" cy="2903352"/>
          </a:xfrm>
        </p:grpSpPr>
        <p:sp>
          <p:nvSpPr>
            <p:cNvPr id="1159" name="Google Shape;1159;p153"/>
            <p:cNvSpPr txBox="1"/>
            <p:nvPr/>
          </p:nvSpPr>
          <p:spPr>
            <a:xfrm>
              <a:off x="3710325" y="1996325"/>
              <a:ext cx="2578500" cy="1908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1000"/>
                </a:spcBef>
                <a:spcAft>
                  <a:spcPts val="0"/>
                </a:spcAft>
                <a:buClr>
                  <a:srgbClr val="000000"/>
                </a:buClr>
                <a:buSzPts val="1200"/>
                <a:buFont typeface="Arial"/>
                <a:buNone/>
              </a:pPr>
              <a:r>
                <a:rPr b="0" i="0" lang="en" sz="1200" u="none" cap="none" strike="noStrike">
                  <a:solidFill>
                    <a:srgbClr val="000000"/>
                  </a:solidFill>
                  <a:latin typeface="Nunito"/>
                  <a:ea typeface="Nunito"/>
                  <a:cs typeface="Nunito"/>
                  <a:sym typeface="Nunito"/>
                </a:rPr>
                <a:t>Papers subjected to a ‘journal-independent standard peer review process [...] are </a:t>
              </a:r>
              <a:r>
                <a:rPr b="1" i="0" lang="en" sz="1200" u="none" cap="none" strike="noStrike">
                  <a:solidFill>
                    <a:srgbClr val="000000"/>
                  </a:solidFill>
                  <a:latin typeface="Nunito"/>
                  <a:ea typeface="Nunito"/>
                  <a:cs typeface="Nunito"/>
                  <a:sym typeface="Nunito"/>
                </a:rPr>
                <a:t>considered by most cOAlition S organisations to be of equivalent merit and status as peer-reviewed publications</a:t>
              </a:r>
              <a:r>
                <a:rPr b="0" i="0" lang="en" sz="1200" u="none" cap="none" strike="noStrike">
                  <a:solidFill>
                    <a:srgbClr val="000000"/>
                  </a:solidFill>
                  <a:latin typeface="Nunito"/>
                  <a:ea typeface="Nunito"/>
                  <a:cs typeface="Nunito"/>
                  <a:sym typeface="Nunito"/>
                </a:rPr>
                <a:t> that are published in a recognised journal or on a platform.”</a:t>
              </a:r>
              <a:endParaRPr b="0" i="0" sz="1200" u="none" cap="none" strike="noStrike">
                <a:solidFill>
                  <a:srgbClr val="000000"/>
                </a:solidFill>
                <a:latin typeface="Nunito"/>
                <a:ea typeface="Nunito"/>
                <a:cs typeface="Nunito"/>
                <a:sym typeface="Nunito"/>
              </a:endParaRPr>
            </a:p>
            <a:p>
              <a:pPr indent="0" lvl="0" marL="0" marR="0" rtl="0" algn="l">
                <a:lnSpc>
                  <a:spcPct val="100000"/>
                </a:lnSpc>
                <a:spcBef>
                  <a:spcPts val="1000"/>
                </a:spcBef>
                <a:spcAft>
                  <a:spcPts val="0"/>
                </a:spcAft>
                <a:buClr>
                  <a:srgbClr val="000000"/>
                </a:buClr>
                <a:buSzPts val="1200"/>
                <a:buFont typeface="Arial"/>
                <a:buNone/>
              </a:pPr>
              <a:r>
                <a:t/>
              </a:r>
              <a:endParaRPr b="0" i="0" sz="1200" u="none" cap="none" strike="noStrike">
                <a:solidFill>
                  <a:srgbClr val="000000"/>
                </a:solidFill>
                <a:latin typeface="Nunito"/>
                <a:ea typeface="Nunito"/>
                <a:cs typeface="Nunito"/>
                <a:sym typeface="Nunito"/>
              </a:endParaRPr>
            </a:p>
            <a:p>
              <a:pPr indent="0" lvl="0" marL="0" marR="0" rtl="0" algn="l">
                <a:lnSpc>
                  <a:spcPct val="100000"/>
                </a:lnSpc>
                <a:spcBef>
                  <a:spcPts val="1000"/>
                </a:spcBef>
                <a:spcAft>
                  <a:spcPts val="0"/>
                </a:spcAft>
                <a:buClr>
                  <a:srgbClr val="000000"/>
                </a:buClr>
                <a:buSzPts val="1200"/>
                <a:buFont typeface="Arial"/>
                <a:buNone/>
              </a:pPr>
              <a:r>
                <a:rPr b="0" i="0" lang="en" sz="1200" u="sng" cap="none" strike="noStrike">
                  <a:solidFill>
                    <a:srgbClr val="0563C1"/>
                  </a:solidFill>
                  <a:latin typeface="Nunito"/>
                  <a:ea typeface="Nunito"/>
                  <a:cs typeface="Nunito"/>
                  <a:sym typeface="Nunito"/>
                  <a:hlinkClick r:id="rId3">
                    <a:extLst>
                      <a:ext uri="{A12FA001-AC4F-418D-AE19-62706E023703}">
                        <ahyp:hlinkClr val="tx"/>
                      </a:ext>
                    </a:extLst>
                  </a:hlinkClick>
                </a:rPr>
                <a:t>Statement</a:t>
              </a:r>
              <a:r>
                <a:rPr b="0" i="0" lang="en" sz="1200" u="none" cap="none" strike="noStrike">
                  <a:solidFill>
                    <a:srgbClr val="000000"/>
                  </a:solidFill>
                  <a:latin typeface="Nunito"/>
                  <a:ea typeface="Nunito"/>
                  <a:cs typeface="Nunito"/>
                  <a:sym typeface="Nunito"/>
                </a:rPr>
                <a:t> on July 6, 2022</a:t>
              </a:r>
              <a:endParaRPr b="0" i="0" sz="1200" u="none" cap="none" strike="noStrike">
                <a:solidFill>
                  <a:srgbClr val="000000"/>
                </a:solidFill>
                <a:latin typeface="Nunito"/>
                <a:ea typeface="Nunito"/>
                <a:cs typeface="Nunito"/>
                <a:sym typeface="Nunito"/>
              </a:endParaRPr>
            </a:p>
          </p:txBody>
        </p:sp>
        <p:pic>
          <p:nvPicPr>
            <p:cNvPr id="1160" name="Google Shape;1160;p153"/>
            <p:cNvPicPr preferRelativeResize="0"/>
            <p:nvPr/>
          </p:nvPicPr>
          <p:blipFill rotWithShape="1">
            <a:blip r:embed="rId4">
              <a:alphaModFix/>
            </a:blip>
            <a:srcRect b="0" l="0" r="0" t="0"/>
            <a:stretch/>
          </p:blipFill>
          <p:spPr>
            <a:xfrm>
              <a:off x="3807011" y="1001273"/>
              <a:ext cx="2069064" cy="995074"/>
            </a:xfrm>
            <a:prstGeom prst="rect">
              <a:avLst/>
            </a:prstGeom>
            <a:noFill/>
            <a:ln>
              <a:noFill/>
            </a:ln>
          </p:spPr>
        </p:pic>
      </p:grpSp>
      <p:grpSp>
        <p:nvGrpSpPr>
          <p:cNvPr id="1161" name="Google Shape;1161;p153"/>
          <p:cNvGrpSpPr/>
          <p:nvPr/>
        </p:nvGrpSpPr>
        <p:grpSpPr>
          <a:xfrm>
            <a:off x="5914975" y="1342244"/>
            <a:ext cx="2975100" cy="3294531"/>
            <a:chOff x="3289275" y="1280069"/>
            <a:chExt cx="2975100" cy="3294531"/>
          </a:xfrm>
        </p:grpSpPr>
        <p:sp>
          <p:nvSpPr>
            <p:cNvPr id="1162" name="Google Shape;1162;p153"/>
            <p:cNvSpPr txBox="1"/>
            <p:nvPr/>
          </p:nvSpPr>
          <p:spPr>
            <a:xfrm>
              <a:off x="3289275" y="2044100"/>
              <a:ext cx="2975100" cy="2530500"/>
            </a:xfrm>
            <a:prstGeom prst="rect">
              <a:avLst/>
            </a:prstGeom>
            <a:noFill/>
            <a:ln>
              <a:noFill/>
            </a:ln>
          </p:spPr>
          <p:txBody>
            <a:bodyPr anchorCtr="0" anchor="t" bIns="91425" lIns="91425" spcFirstLastPara="1" rIns="91425" wrap="square" tIns="91425">
              <a:spAutoFit/>
            </a:bodyPr>
            <a:lstStyle/>
            <a:p>
              <a:pPr indent="-304800" lvl="0" marL="457200" marR="0" rtl="0" algn="l">
                <a:lnSpc>
                  <a:spcPct val="115000"/>
                </a:lnSpc>
                <a:spcBef>
                  <a:spcPts val="1200"/>
                </a:spcBef>
                <a:spcAft>
                  <a:spcPts val="0"/>
                </a:spcAft>
                <a:buClr>
                  <a:schemeClr val="dk1"/>
                </a:buClr>
                <a:buSzPts val="1200"/>
                <a:buFont typeface="Arial"/>
                <a:buChar char="●"/>
              </a:pPr>
              <a:r>
                <a:rPr b="1" i="0" lang="en" sz="1200" u="none" cap="none" strike="noStrike">
                  <a:solidFill>
                    <a:schemeClr val="dk1"/>
                  </a:solidFill>
                  <a:latin typeface="Nunito"/>
                  <a:ea typeface="Nunito"/>
                  <a:cs typeface="Nunito"/>
                  <a:sym typeface="Nunito"/>
                </a:rPr>
                <a:t>Requiring preprints and encouraging preprint review </a:t>
              </a:r>
              <a:r>
                <a:rPr b="0" i="0" lang="en" sz="1200" u="none" cap="none" strike="noStrike">
                  <a:solidFill>
                    <a:schemeClr val="dk1"/>
                  </a:solidFill>
                  <a:latin typeface="Nunito"/>
                  <a:ea typeface="Nunito"/>
                  <a:cs typeface="Nunito"/>
                  <a:sym typeface="Nunito"/>
                </a:rPr>
                <a:t>to make research publicly available when it’s ready.</a:t>
              </a:r>
              <a:endParaRPr b="0" i="0" sz="1200" u="none" cap="none" strike="noStrike">
                <a:solidFill>
                  <a:schemeClr val="dk1"/>
                </a:solidFill>
                <a:latin typeface="Nunito"/>
                <a:ea typeface="Nunito"/>
                <a:cs typeface="Nunito"/>
                <a:sym typeface="Nunito"/>
              </a:endParaRPr>
            </a:p>
            <a:p>
              <a:pPr indent="-304800" lvl="0" marL="457200" marR="0" rtl="0" algn="l">
                <a:lnSpc>
                  <a:spcPct val="115000"/>
                </a:lnSpc>
                <a:spcBef>
                  <a:spcPts val="0"/>
                </a:spcBef>
                <a:spcAft>
                  <a:spcPts val="0"/>
                </a:spcAft>
                <a:buClr>
                  <a:schemeClr val="dk1"/>
                </a:buClr>
                <a:buSzPts val="1200"/>
                <a:buFont typeface="Nunito"/>
                <a:buChar char="●"/>
              </a:pPr>
              <a:r>
                <a:rPr b="0" i="0" lang="en" sz="1200" u="none" cap="none" strike="noStrike">
                  <a:solidFill>
                    <a:schemeClr val="dk1"/>
                  </a:solidFill>
                  <a:latin typeface="Nunito"/>
                  <a:ea typeface="Nunito"/>
                  <a:cs typeface="Nunito"/>
                  <a:sym typeface="Nunito"/>
                </a:rPr>
                <a:t>Discontinuing publishing fees, such as APCs. </a:t>
              </a:r>
              <a:endParaRPr b="0" i="0" sz="1200" u="none" cap="none" strike="noStrike">
                <a:solidFill>
                  <a:schemeClr val="dk1"/>
                </a:solidFill>
                <a:latin typeface="Nunito"/>
                <a:ea typeface="Nunito"/>
                <a:cs typeface="Nunito"/>
                <a:sym typeface="Nunito"/>
              </a:endParaRPr>
            </a:p>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chemeClr val="dk1"/>
                  </a:solidFill>
                  <a:latin typeface="Nunito"/>
                  <a:ea typeface="Nunito"/>
                  <a:cs typeface="Nunito"/>
                  <a:sym typeface="Nunito"/>
                </a:rPr>
                <a:t>Taking effect from 2025</a:t>
              </a:r>
              <a:endParaRPr b="0" i="0" sz="1200" u="none" cap="none" strike="noStrike">
                <a:solidFill>
                  <a:schemeClr val="dk1"/>
                </a:solidFill>
                <a:latin typeface="Nunito"/>
                <a:ea typeface="Nunito"/>
                <a:cs typeface="Nunito"/>
                <a:sym typeface="Nunito"/>
              </a:endParaRPr>
            </a:p>
            <a:p>
              <a:pPr indent="0" lvl="0" marL="0" marR="0" rtl="0" algn="l">
                <a:lnSpc>
                  <a:spcPct val="115000"/>
                </a:lnSpc>
                <a:spcBef>
                  <a:spcPts val="120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15000"/>
                </a:lnSpc>
                <a:spcBef>
                  <a:spcPts val="1200"/>
                </a:spcBef>
                <a:spcAft>
                  <a:spcPts val="1200"/>
                </a:spcAft>
                <a:buClr>
                  <a:srgbClr val="000000"/>
                </a:buClr>
                <a:buSzPts val="1200"/>
                <a:buFont typeface="Arial"/>
                <a:buNone/>
              </a:pPr>
              <a:r>
                <a:rPr b="0" i="0" lang="en" sz="1200" u="sng" cap="none" strike="noStrike">
                  <a:solidFill>
                    <a:schemeClr val="hlink"/>
                  </a:solidFill>
                  <a:latin typeface="Nunito"/>
                  <a:ea typeface="Nunito"/>
                  <a:cs typeface="Nunito"/>
                  <a:sym typeface="Nunito"/>
                  <a:hlinkClick r:id="rId5"/>
                </a:rPr>
                <a:t>Gates Foundation policy,</a:t>
              </a:r>
              <a:r>
                <a:rPr b="0" i="0" lang="en" sz="1200" u="none" cap="none" strike="noStrike">
                  <a:solidFill>
                    <a:schemeClr val="dk1"/>
                  </a:solidFill>
                  <a:latin typeface="Nunito"/>
                  <a:ea typeface="Nunito"/>
                  <a:cs typeface="Nunito"/>
                  <a:sym typeface="Nunito"/>
                </a:rPr>
                <a:t> 2024</a:t>
              </a:r>
              <a:endParaRPr b="1" i="0" sz="1200" u="none" cap="none" strike="noStrike">
                <a:solidFill>
                  <a:schemeClr val="dk1"/>
                </a:solidFill>
                <a:latin typeface="Nunito"/>
                <a:ea typeface="Nunito"/>
                <a:cs typeface="Nunito"/>
                <a:sym typeface="Nunito"/>
              </a:endParaRPr>
            </a:p>
          </p:txBody>
        </p:sp>
        <p:pic>
          <p:nvPicPr>
            <p:cNvPr id="1163" name="Google Shape;1163;p153"/>
            <p:cNvPicPr preferRelativeResize="0"/>
            <p:nvPr/>
          </p:nvPicPr>
          <p:blipFill rotWithShape="1">
            <a:blip r:embed="rId6">
              <a:alphaModFix/>
            </a:blip>
            <a:srcRect b="0" l="0" r="0" t="0"/>
            <a:stretch/>
          </p:blipFill>
          <p:spPr>
            <a:xfrm>
              <a:off x="3510000" y="1280069"/>
              <a:ext cx="2381250" cy="609600"/>
            </a:xfrm>
            <a:prstGeom prst="rect">
              <a:avLst/>
            </a:prstGeom>
            <a:noFill/>
            <a:ln>
              <a:noFill/>
            </a:ln>
          </p:spPr>
        </p:pic>
      </p:grpSp>
      <p:sp>
        <p:nvSpPr>
          <p:cNvPr id="1164" name="Google Shape;1164;p153"/>
          <p:cNvSpPr txBox="1"/>
          <p:nvPr/>
        </p:nvSpPr>
        <p:spPr>
          <a:xfrm>
            <a:off x="4373775" y="4755050"/>
            <a:ext cx="4733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7"/>
              </a:rPr>
              <a:t>https://journals.plos.org/plosbiology/article?id=10.1371/journal.pbio.3000273</a:t>
            </a:r>
            <a:r>
              <a:rPr b="0" i="0" lang="en"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grpSp>
        <p:nvGrpSpPr>
          <p:cNvPr id="1165" name="Google Shape;1165;p153"/>
          <p:cNvGrpSpPr/>
          <p:nvPr/>
        </p:nvGrpSpPr>
        <p:grpSpPr>
          <a:xfrm>
            <a:off x="388500" y="1266425"/>
            <a:ext cx="1976700" cy="3391250"/>
            <a:chOff x="388500" y="1266425"/>
            <a:chExt cx="1976700" cy="3391250"/>
          </a:xfrm>
        </p:grpSpPr>
        <p:pic>
          <p:nvPicPr>
            <p:cNvPr id="1166" name="Google Shape;1166;p153"/>
            <p:cNvPicPr preferRelativeResize="0"/>
            <p:nvPr/>
          </p:nvPicPr>
          <p:blipFill rotWithShape="1">
            <a:blip r:embed="rId8">
              <a:alphaModFix/>
            </a:blip>
            <a:srcRect b="0" l="0" r="0" t="0"/>
            <a:stretch/>
          </p:blipFill>
          <p:spPr>
            <a:xfrm>
              <a:off x="464700" y="1266425"/>
              <a:ext cx="1608325" cy="847800"/>
            </a:xfrm>
            <a:prstGeom prst="rect">
              <a:avLst/>
            </a:prstGeom>
            <a:noFill/>
            <a:ln>
              <a:noFill/>
            </a:ln>
          </p:spPr>
        </p:pic>
        <p:sp>
          <p:nvSpPr>
            <p:cNvPr id="1167" name="Google Shape;1167;p153"/>
            <p:cNvSpPr txBox="1"/>
            <p:nvPr/>
          </p:nvSpPr>
          <p:spPr>
            <a:xfrm>
              <a:off x="388500" y="2256475"/>
              <a:ext cx="19767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Nunito"/>
                  <a:ea typeface="Nunito"/>
                  <a:cs typeface="Nunito"/>
                  <a:sym typeface="Nunito"/>
                </a:rPr>
                <a:t>EMBO</a:t>
              </a:r>
              <a:r>
                <a:rPr b="1" i="0" lang="en" sz="1200" u="none" cap="none" strike="noStrike">
                  <a:solidFill>
                    <a:schemeClr val="dk1"/>
                  </a:solidFill>
                  <a:latin typeface="Nunito"/>
                  <a:ea typeface="Nunito"/>
                  <a:cs typeface="Nunito"/>
                  <a:sym typeface="Nunito"/>
                </a:rPr>
                <a:t> </a:t>
              </a:r>
              <a:r>
                <a:rPr b="0" i="0" lang="en" sz="1200" u="none" cap="none" strike="noStrike">
                  <a:solidFill>
                    <a:schemeClr val="dk1"/>
                  </a:solidFill>
                  <a:latin typeface="Nunito"/>
                  <a:ea typeface="Nunito"/>
                  <a:cs typeface="Nunito"/>
                  <a:sym typeface="Nunito"/>
                </a:rPr>
                <a:t>announces that </a:t>
              </a:r>
              <a:r>
                <a:rPr b="1" i="0" lang="en" sz="1200" u="none" cap="none" strike="noStrike">
                  <a:solidFill>
                    <a:schemeClr val="dk1"/>
                  </a:solidFill>
                  <a:latin typeface="Nunito"/>
                  <a:ea typeface="Nunito"/>
                  <a:cs typeface="Nunito"/>
                  <a:sym typeface="Nunito"/>
                </a:rPr>
                <a:t>reviewed preprints fulfill the peer-reviewed publication eligibility criteria </a:t>
              </a:r>
              <a:r>
                <a:rPr b="0" i="0" lang="en" sz="1200" u="none" cap="none" strike="noStrike">
                  <a:solidFill>
                    <a:schemeClr val="dk1"/>
                  </a:solidFill>
                  <a:latin typeface="Nunito"/>
                  <a:ea typeface="Nunito"/>
                  <a:cs typeface="Nunito"/>
                  <a:sym typeface="Nunito"/>
                </a:rPr>
                <a:t>for the EMBO Postdoctoral Fellowships</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Nunito"/>
                  <a:ea typeface="Nunito"/>
                  <a:cs typeface="Nunito"/>
                  <a:sym typeface="Nunito"/>
                  <a:hlinkClick r:id="rId9"/>
                </a:rPr>
                <a:t>Statement</a:t>
              </a:r>
              <a:r>
                <a:rPr b="0" i="0" lang="en" sz="1200" u="none" cap="none" strike="noStrike">
                  <a:solidFill>
                    <a:srgbClr val="000000"/>
                  </a:solidFill>
                  <a:latin typeface="Nunito"/>
                  <a:ea typeface="Nunito"/>
                  <a:cs typeface="Nunito"/>
                  <a:sym typeface="Nunito"/>
                </a:rPr>
                <a:t>, April 2022</a:t>
              </a:r>
              <a:endParaRPr b="0" i="0" sz="1200" u="none" cap="none" strike="noStrike">
                <a:solidFill>
                  <a:srgbClr val="000000"/>
                </a:solidFill>
                <a:latin typeface="Arial"/>
                <a:ea typeface="Arial"/>
                <a:cs typeface="Arial"/>
                <a:sym typeface="Arial"/>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1" name="Shape 1171"/>
        <p:cNvGrpSpPr/>
        <p:nvPr/>
      </p:nvGrpSpPr>
      <p:grpSpPr>
        <a:xfrm>
          <a:off x="0" y="0"/>
          <a:ext cx="0" cy="0"/>
          <a:chOff x="0" y="0"/>
          <a:chExt cx="0" cy="0"/>
        </a:xfrm>
      </p:grpSpPr>
      <p:sp>
        <p:nvSpPr>
          <p:cNvPr id="1172" name="Google Shape;1172;p154"/>
          <p:cNvSpPr txBox="1"/>
          <p:nvPr>
            <p:ph idx="1" type="body"/>
          </p:nvPr>
        </p:nvSpPr>
        <p:spPr>
          <a:xfrm>
            <a:off x="213575" y="1749225"/>
            <a:ext cx="3412800" cy="1825500"/>
          </a:xfrm>
          <a:prstGeom prst="rect">
            <a:avLst/>
          </a:prstGeom>
        </p:spPr>
        <p:txBody>
          <a:bodyPr anchorCtr="0" anchor="t" bIns="34275" lIns="68575" spcFirstLastPara="1" rIns="68575" wrap="square" tIns="34275">
            <a:noAutofit/>
          </a:bodyPr>
          <a:lstStyle/>
          <a:p>
            <a:pPr indent="0" lvl="0" marL="0" rtl="0" algn="l">
              <a:spcBef>
                <a:spcPts val="800"/>
              </a:spcBef>
              <a:spcAft>
                <a:spcPts val="1000"/>
              </a:spcAft>
              <a:buNone/>
            </a:pPr>
            <a:r>
              <a:rPr lang="en" sz="1400">
                <a:solidFill>
                  <a:srgbClr val="3F4A52"/>
                </a:solidFill>
                <a:highlight>
                  <a:srgbClr val="FFFFFF"/>
                </a:highlight>
                <a:latin typeface="Open Sans"/>
                <a:ea typeface="Open Sans"/>
                <a:cs typeface="Open Sans"/>
                <a:sym typeface="Open Sans"/>
              </a:rPr>
              <a:t>“all peer-reviewed scholarly publications authored or co-authored by individuals or institutions resulting from federally funded research are made </a:t>
            </a:r>
            <a:r>
              <a:rPr b="1" lang="en" sz="1400" u="sng">
                <a:solidFill>
                  <a:srgbClr val="3F4A52"/>
                </a:solidFill>
                <a:highlight>
                  <a:srgbClr val="FFFFFF"/>
                </a:highlight>
                <a:latin typeface="Open Sans"/>
                <a:ea typeface="Open Sans"/>
                <a:cs typeface="Open Sans"/>
                <a:sym typeface="Open Sans"/>
              </a:rPr>
              <a:t>freely available</a:t>
            </a:r>
            <a:r>
              <a:rPr b="1" lang="en" sz="1400">
                <a:solidFill>
                  <a:srgbClr val="3F4A52"/>
                </a:solidFill>
                <a:highlight>
                  <a:srgbClr val="FFFFFF"/>
                </a:highlight>
                <a:latin typeface="Open Sans"/>
                <a:ea typeface="Open Sans"/>
                <a:cs typeface="Open Sans"/>
                <a:sym typeface="Open Sans"/>
              </a:rPr>
              <a:t> and publicly accessible by default in agency-designated repositories </a:t>
            </a:r>
            <a:r>
              <a:rPr b="1" lang="en" sz="1400" u="sng">
                <a:solidFill>
                  <a:srgbClr val="3F4A52"/>
                </a:solidFill>
                <a:highlight>
                  <a:srgbClr val="FFFFFF"/>
                </a:highlight>
                <a:latin typeface="Open Sans"/>
                <a:ea typeface="Open Sans"/>
                <a:cs typeface="Open Sans"/>
                <a:sym typeface="Open Sans"/>
              </a:rPr>
              <a:t>without any embargo or delay after publication</a:t>
            </a:r>
            <a:r>
              <a:rPr lang="en" sz="1400">
                <a:solidFill>
                  <a:srgbClr val="3F4A52"/>
                </a:solidFill>
                <a:highlight>
                  <a:srgbClr val="FFFFFF"/>
                </a:highlight>
                <a:latin typeface="Open Sans"/>
                <a:ea typeface="Open Sans"/>
                <a:cs typeface="Open Sans"/>
                <a:sym typeface="Open Sans"/>
              </a:rPr>
              <a:t>”</a:t>
            </a:r>
            <a:endParaRPr sz="1400">
              <a:solidFill>
                <a:srgbClr val="3F4A52"/>
              </a:solidFill>
              <a:highlight>
                <a:srgbClr val="FFFFFF"/>
              </a:highlight>
              <a:latin typeface="Open Sans"/>
              <a:ea typeface="Open Sans"/>
              <a:cs typeface="Open Sans"/>
              <a:sym typeface="Open Sans"/>
            </a:endParaRPr>
          </a:p>
        </p:txBody>
      </p:sp>
      <p:sp>
        <p:nvSpPr>
          <p:cNvPr id="1173" name="Google Shape;1173;p154"/>
          <p:cNvSpPr txBox="1"/>
          <p:nvPr>
            <p:ph type="title"/>
          </p:nvPr>
        </p:nvSpPr>
        <p:spPr>
          <a:xfrm>
            <a:off x="136675" y="3945400"/>
            <a:ext cx="8949000" cy="1059900"/>
          </a:xfrm>
          <a:prstGeom prst="rect">
            <a:avLst/>
          </a:prstGeom>
          <a:solidFill>
            <a:srgbClr val="F9CB9C"/>
          </a:solidFill>
        </p:spPr>
        <p:txBody>
          <a:bodyPr anchorCtr="0" anchor="ctr" bIns="34275" lIns="68575" spcFirstLastPara="1" rIns="68575" wrap="square" tIns="34275">
            <a:noAutofit/>
          </a:bodyPr>
          <a:lstStyle/>
          <a:p>
            <a:pPr indent="0" lvl="0" marL="0" rtl="0" algn="ctr">
              <a:spcBef>
                <a:spcPts val="0"/>
              </a:spcBef>
              <a:spcAft>
                <a:spcPts val="0"/>
              </a:spcAft>
              <a:buNone/>
            </a:pPr>
            <a:r>
              <a:rPr i="1" lang="en" sz="2700"/>
              <a:t>An open &amp; transparent system, directly supported by institutions &amp; funders with </a:t>
            </a:r>
            <a:r>
              <a:rPr b="1" i="1" lang="en" sz="2700"/>
              <a:t>preprints at the core</a:t>
            </a:r>
            <a:r>
              <a:rPr i="1" lang="en" sz="2700"/>
              <a:t>, can achieve this</a:t>
            </a:r>
            <a:endParaRPr i="1" sz="2700"/>
          </a:p>
        </p:txBody>
      </p:sp>
      <p:pic>
        <p:nvPicPr>
          <p:cNvPr id="1174" name="Google Shape;1174;p154"/>
          <p:cNvPicPr preferRelativeResize="0"/>
          <p:nvPr/>
        </p:nvPicPr>
        <p:blipFill>
          <a:blip r:embed="rId3">
            <a:alphaModFix/>
          </a:blip>
          <a:stretch>
            <a:fillRect/>
          </a:stretch>
        </p:blipFill>
        <p:spPr>
          <a:xfrm>
            <a:off x="45350" y="38775"/>
            <a:ext cx="2109999" cy="1107749"/>
          </a:xfrm>
          <a:prstGeom prst="rect">
            <a:avLst/>
          </a:prstGeom>
          <a:noFill/>
          <a:ln>
            <a:noFill/>
          </a:ln>
        </p:spPr>
      </p:pic>
      <p:pic>
        <p:nvPicPr>
          <p:cNvPr id="1175" name="Google Shape;1175;p154"/>
          <p:cNvPicPr preferRelativeResize="0"/>
          <p:nvPr/>
        </p:nvPicPr>
        <p:blipFill>
          <a:blip r:embed="rId4">
            <a:alphaModFix/>
          </a:blip>
          <a:stretch>
            <a:fillRect/>
          </a:stretch>
        </p:blipFill>
        <p:spPr>
          <a:xfrm>
            <a:off x="1627950" y="106875"/>
            <a:ext cx="2422100" cy="484425"/>
          </a:xfrm>
          <a:prstGeom prst="rect">
            <a:avLst/>
          </a:prstGeom>
          <a:noFill/>
          <a:ln>
            <a:noFill/>
          </a:ln>
        </p:spPr>
      </p:pic>
      <p:pic>
        <p:nvPicPr>
          <p:cNvPr id="1176" name="Google Shape;1176;p154"/>
          <p:cNvPicPr preferRelativeResize="0"/>
          <p:nvPr/>
        </p:nvPicPr>
        <p:blipFill>
          <a:blip r:embed="rId5">
            <a:alphaModFix/>
          </a:blip>
          <a:stretch>
            <a:fillRect/>
          </a:stretch>
        </p:blipFill>
        <p:spPr>
          <a:xfrm>
            <a:off x="81325" y="1262263"/>
            <a:ext cx="3750201" cy="132533"/>
          </a:xfrm>
          <a:prstGeom prst="rect">
            <a:avLst/>
          </a:prstGeom>
          <a:noFill/>
          <a:ln>
            <a:noFill/>
          </a:ln>
        </p:spPr>
      </p:pic>
      <p:sp>
        <p:nvSpPr>
          <p:cNvPr id="1177" name="Google Shape;1177;p154"/>
          <p:cNvSpPr txBox="1"/>
          <p:nvPr/>
        </p:nvSpPr>
        <p:spPr>
          <a:xfrm>
            <a:off x="4680600" y="2080825"/>
            <a:ext cx="3930000" cy="1825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800"/>
              </a:spcBef>
              <a:spcAft>
                <a:spcPts val="1600"/>
              </a:spcAft>
              <a:buNone/>
            </a:pPr>
            <a:r>
              <a:rPr lang="en">
                <a:solidFill>
                  <a:srgbClr val="3F4A52"/>
                </a:solidFill>
                <a:highlight>
                  <a:srgbClr val="FFFFFF"/>
                </a:highlight>
                <a:latin typeface="Open Sans"/>
                <a:ea typeface="Open Sans"/>
                <a:cs typeface="Open Sans"/>
                <a:sym typeface="Open Sans"/>
              </a:rPr>
              <a:t>“In its conclusions, the Council calls on the Commission and the member states to support policies towards a </a:t>
            </a:r>
            <a:r>
              <a:rPr b="1" lang="en">
                <a:solidFill>
                  <a:srgbClr val="3F4A52"/>
                </a:solidFill>
                <a:highlight>
                  <a:srgbClr val="FFFFFF"/>
                </a:highlight>
                <a:latin typeface="Open Sans"/>
                <a:ea typeface="Open Sans"/>
                <a:cs typeface="Open Sans"/>
                <a:sym typeface="Open Sans"/>
              </a:rPr>
              <a:t>scholarly publishing model that is </a:t>
            </a:r>
            <a:r>
              <a:rPr b="1" lang="en" u="sng">
                <a:solidFill>
                  <a:srgbClr val="3F4A52"/>
                </a:solidFill>
                <a:highlight>
                  <a:srgbClr val="FFFFFF"/>
                </a:highlight>
                <a:latin typeface="Open Sans"/>
                <a:ea typeface="Open Sans"/>
                <a:cs typeface="Open Sans"/>
                <a:sym typeface="Open Sans"/>
              </a:rPr>
              <a:t>not-for-profit</a:t>
            </a:r>
            <a:r>
              <a:rPr b="1" lang="en">
                <a:solidFill>
                  <a:srgbClr val="3F4A52"/>
                </a:solidFill>
                <a:highlight>
                  <a:srgbClr val="FFFFFF"/>
                </a:highlight>
                <a:latin typeface="Open Sans"/>
                <a:ea typeface="Open Sans"/>
                <a:cs typeface="Open Sans"/>
                <a:sym typeface="Open Sans"/>
              </a:rPr>
              <a:t>, open access and multi-format, </a:t>
            </a:r>
            <a:r>
              <a:rPr b="1" lang="en" u="sng">
                <a:solidFill>
                  <a:srgbClr val="3F4A52"/>
                </a:solidFill>
                <a:highlight>
                  <a:srgbClr val="FFFFFF"/>
                </a:highlight>
                <a:latin typeface="Open Sans"/>
                <a:ea typeface="Open Sans"/>
                <a:cs typeface="Open Sans"/>
                <a:sym typeface="Open Sans"/>
              </a:rPr>
              <a:t>with no costs for authors or readers</a:t>
            </a:r>
            <a:r>
              <a:rPr lang="en">
                <a:solidFill>
                  <a:srgbClr val="3F4A52"/>
                </a:solidFill>
                <a:highlight>
                  <a:srgbClr val="FFFFFF"/>
                </a:highlight>
                <a:latin typeface="Open Sans"/>
                <a:ea typeface="Open Sans"/>
                <a:cs typeface="Open Sans"/>
                <a:sym typeface="Open Sans"/>
              </a:rPr>
              <a:t>.”</a:t>
            </a:r>
            <a:endParaRPr>
              <a:solidFill>
                <a:srgbClr val="000000"/>
              </a:solidFill>
              <a:latin typeface="Nunito"/>
              <a:ea typeface="Nunito"/>
              <a:cs typeface="Nunito"/>
              <a:sym typeface="Nunito"/>
            </a:endParaRPr>
          </a:p>
        </p:txBody>
      </p:sp>
      <p:pic>
        <p:nvPicPr>
          <p:cNvPr id="1178" name="Google Shape;1178;p154"/>
          <p:cNvPicPr preferRelativeResize="0"/>
          <p:nvPr/>
        </p:nvPicPr>
        <p:blipFill>
          <a:blip r:embed="rId6">
            <a:alphaModFix/>
          </a:blip>
          <a:stretch>
            <a:fillRect/>
          </a:stretch>
        </p:blipFill>
        <p:spPr>
          <a:xfrm>
            <a:off x="4345475" y="1243826"/>
            <a:ext cx="4798527" cy="595475"/>
          </a:xfrm>
          <a:prstGeom prst="rect">
            <a:avLst/>
          </a:prstGeom>
          <a:noFill/>
          <a:ln>
            <a:noFill/>
          </a:ln>
        </p:spPr>
      </p:pic>
      <p:pic>
        <p:nvPicPr>
          <p:cNvPr id="1179" name="Google Shape;1179;p154"/>
          <p:cNvPicPr preferRelativeResize="0"/>
          <p:nvPr/>
        </p:nvPicPr>
        <p:blipFill>
          <a:blip r:embed="rId7">
            <a:alphaModFix/>
          </a:blip>
          <a:stretch>
            <a:fillRect/>
          </a:stretch>
        </p:blipFill>
        <p:spPr>
          <a:xfrm>
            <a:off x="5467325" y="142850"/>
            <a:ext cx="3048000" cy="971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3" name="Shape 1183"/>
        <p:cNvGrpSpPr/>
        <p:nvPr/>
      </p:nvGrpSpPr>
      <p:grpSpPr>
        <a:xfrm>
          <a:off x="0" y="0"/>
          <a:ext cx="0" cy="0"/>
          <a:chOff x="0" y="0"/>
          <a:chExt cx="0" cy="0"/>
        </a:xfrm>
      </p:grpSpPr>
      <p:sp>
        <p:nvSpPr>
          <p:cNvPr id="1184" name="Google Shape;1184;p155"/>
          <p:cNvSpPr txBox="1"/>
          <p:nvPr>
            <p:ph type="title"/>
          </p:nvPr>
        </p:nvSpPr>
        <p:spPr>
          <a:xfrm>
            <a:off x="2860000" y="1564750"/>
            <a:ext cx="5781000" cy="14280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i="1" lang="en" sz="3400">
                <a:solidFill>
                  <a:schemeClr val="dk2"/>
                </a:solidFill>
              </a:rPr>
              <a:t>What do you think the future of peer review is</a:t>
            </a:r>
            <a:r>
              <a:rPr i="1" lang="en" sz="3400">
                <a:solidFill>
                  <a:schemeClr val="dk2"/>
                </a:solidFill>
              </a:rPr>
              <a:t>?</a:t>
            </a:r>
            <a:endParaRPr/>
          </a:p>
        </p:txBody>
      </p:sp>
      <p:sp>
        <p:nvSpPr>
          <p:cNvPr id="1185" name="Google Shape;1185;p155"/>
          <p:cNvSpPr/>
          <p:nvPr/>
        </p:nvSpPr>
        <p:spPr>
          <a:xfrm rot="10800000">
            <a:off x="260550" y="1048575"/>
            <a:ext cx="2515200" cy="25152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6" name="Google Shape;1186;p155"/>
          <p:cNvSpPr txBox="1"/>
          <p:nvPr/>
        </p:nvSpPr>
        <p:spPr>
          <a:xfrm>
            <a:off x="866500" y="817800"/>
            <a:ext cx="4227300" cy="47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0"/>
              <a:buFont typeface="Arial"/>
              <a:buNone/>
            </a:pPr>
            <a:r>
              <a:rPr b="1" i="0" lang="en" sz="18000" u="none" cap="none" strike="noStrike">
                <a:solidFill>
                  <a:srgbClr val="999999"/>
                </a:solidFill>
                <a:latin typeface="Nunito"/>
                <a:ea typeface="Nunito"/>
                <a:cs typeface="Nunito"/>
                <a:sym typeface="Nunito"/>
              </a:rPr>
              <a:t>?</a:t>
            </a:r>
            <a:endParaRPr b="1" i="0" sz="18000" u="none" cap="none" strike="noStrike">
              <a:solidFill>
                <a:srgbClr val="999999"/>
              </a:solidFill>
              <a:latin typeface="Nunito"/>
              <a:ea typeface="Nunito"/>
              <a:cs typeface="Nunito"/>
              <a:sym typeface="Nuni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156"/>
          <p:cNvSpPr txBox="1"/>
          <p:nvPr>
            <p:ph type="title"/>
          </p:nvPr>
        </p:nvSpPr>
        <p:spPr>
          <a:xfrm>
            <a:off x="247224" y="-125325"/>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lang="en"/>
              <a:t>What is the future of peer review?</a:t>
            </a:r>
            <a:endParaRPr/>
          </a:p>
        </p:txBody>
      </p:sp>
      <p:sp>
        <p:nvSpPr>
          <p:cNvPr id="1192" name="Google Shape;1192;p156"/>
          <p:cNvSpPr txBox="1"/>
          <p:nvPr/>
        </p:nvSpPr>
        <p:spPr>
          <a:xfrm>
            <a:off x="821700" y="2314500"/>
            <a:ext cx="21654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Preprint review as a service &amp; transportable</a:t>
            </a:r>
            <a:endParaRPr/>
          </a:p>
        </p:txBody>
      </p:sp>
      <p:sp>
        <p:nvSpPr>
          <p:cNvPr id="1193" name="Google Shape;1193;p156"/>
          <p:cNvSpPr txBox="1"/>
          <p:nvPr/>
        </p:nvSpPr>
        <p:spPr>
          <a:xfrm>
            <a:off x="5605025" y="1517738"/>
            <a:ext cx="24774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Focus back on the reviews (William Whewell)</a:t>
            </a:r>
            <a:endParaRPr/>
          </a:p>
        </p:txBody>
      </p:sp>
      <p:sp>
        <p:nvSpPr>
          <p:cNvPr id="1194" name="Google Shape;1194;p156"/>
          <p:cNvSpPr txBox="1"/>
          <p:nvPr/>
        </p:nvSpPr>
        <p:spPr>
          <a:xfrm>
            <a:off x="2491463" y="4765950"/>
            <a:ext cx="3000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PRC model</a:t>
            </a:r>
            <a:endParaRPr b="1">
              <a:solidFill>
                <a:schemeClr val="dk2"/>
              </a:solidFill>
              <a:latin typeface="Nunito"/>
              <a:ea typeface="Nunito"/>
              <a:cs typeface="Nunito"/>
              <a:sym typeface="Nunito"/>
            </a:endParaRPr>
          </a:p>
        </p:txBody>
      </p:sp>
      <p:pic>
        <p:nvPicPr>
          <p:cNvPr id="1195" name="Google Shape;1195;p156"/>
          <p:cNvPicPr preferRelativeResize="0"/>
          <p:nvPr/>
        </p:nvPicPr>
        <p:blipFill rotWithShape="1">
          <a:blip r:embed="rId3">
            <a:alphaModFix/>
          </a:blip>
          <a:srcRect b="26125" l="0" r="0" t="24709"/>
          <a:stretch/>
        </p:blipFill>
        <p:spPr>
          <a:xfrm>
            <a:off x="1999160" y="1327274"/>
            <a:ext cx="744979" cy="366262"/>
          </a:xfrm>
          <a:prstGeom prst="rect">
            <a:avLst/>
          </a:prstGeom>
          <a:noFill/>
          <a:ln>
            <a:noFill/>
          </a:ln>
        </p:spPr>
      </p:pic>
      <p:pic>
        <p:nvPicPr>
          <p:cNvPr id="1196" name="Google Shape;1196;p156"/>
          <p:cNvPicPr preferRelativeResize="0"/>
          <p:nvPr/>
        </p:nvPicPr>
        <p:blipFill>
          <a:blip r:embed="rId4">
            <a:alphaModFix/>
          </a:blip>
          <a:stretch>
            <a:fillRect/>
          </a:stretch>
        </p:blipFill>
        <p:spPr>
          <a:xfrm>
            <a:off x="2213506" y="1922454"/>
            <a:ext cx="1171495" cy="276949"/>
          </a:xfrm>
          <a:prstGeom prst="rect">
            <a:avLst/>
          </a:prstGeom>
          <a:noFill/>
          <a:ln>
            <a:noFill/>
          </a:ln>
        </p:spPr>
      </p:pic>
      <p:pic>
        <p:nvPicPr>
          <p:cNvPr id="1197" name="Google Shape;1197;p156"/>
          <p:cNvPicPr preferRelativeResize="0"/>
          <p:nvPr/>
        </p:nvPicPr>
        <p:blipFill>
          <a:blip r:embed="rId5">
            <a:alphaModFix/>
          </a:blip>
          <a:stretch>
            <a:fillRect/>
          </a:stretch>
        </p:blipFill>
        <p:spPr>
          <a:xfrm>
            <a:off x="380150" y="1917351"/>
            <a:ext cx="1250873" cy="419437"/>
          </a:xfrm>
          <a:prstGeom prst="rect">
            <a:avLst/>
          </a:prstGeom>
          <a:noFill/>
          <a:ln>
            <a:noFill/>
          </a:ln>
        </p:spPr>
      </p:pic>
      <p:pic>
        <p:nvPicPr>
          <p:cNvPr id="1198" name="Google Shape;1198;p156"/>
          <p:cNvPicPr preferRelativeResize="0"/>
          <p:nvPr/>
        </p:nvPicPr>
        <p:blipFill>
          <a:blip r:embed="rId6">
            <a:alphaModFix/>
          </a:blip>
          <a:stretch>
            <a:fillRect/>
          </a:stretch>
        </p:blipFill>
        <p:spPr>
          <a:xfrm>
            <a:off x="2426738" y="868875"/>
            <a:ext cx="745000" cy="285674"/>
          </a:xfrm>
          <a:prstGeom prst="rect">
            <a:avLst/>
          </a:prstGeom>
          <a:noFill/>
          <a:ln>
            <a:noFill/>
          </a:ln>
        </p:spPr>
      </p:pic>
      <p:pic>
        <p:nvPicPr>
          <p:cNvPr id="1199" name="Google Shape;1199;p156"/>
          <p:cNvPicPr preferRelativeResize="0"/>
          <p:nvPr/>
        </p:nvPicPr>
        <p:blipFill>
          <a:blip r:embed="rId7">
            <a:alphaModFix/>
          </a:blip>
          <a:stretch>
            <a:fillRect/>
          </a:stretch>
        </p:blipFill>
        <p:spPr>
          <a:xfrm>
            <a:off x="456350" y="868870"/>
            <a:ext cx="1250874" cy="384505"/>
          </a:xfrm>
          <a:prstGeom prst="rect">
            <a:avLst/>
          </a:prstGeom>
          <a:noFill/>
          <a:ln>
            <a:noFill/>
          </a:ln>
        </p:spPr>
      </p:pic>
      <p:sp>
        <p:nvSpPr>
          <p:cNvPr id="1200" name="Google Shape;1200;p156"/>
          <p:cNvSpPr/>
          <p:nvPr/>
        </p:nvSpPr>
        <p:spPr>
          <a:xfrm>
            <a:off x="669837" y="1479961"/>
            <a:ext cx="1113600" cy="366300"/>
          </a:xfrm>
          <a:prstGeom prst="rect">
            <a:avLst/>
          </a:prstGeom>
          <a:solidFill>
            <a:srgbClr val="000000"/>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01" name="Google Shape;1201;p156"/>
          <p:cNvPicPr preferRelativeResize="0"/>
          <p:nvPr/>
        </p:nvPicPr>
        <p:blipFill>
          <a:blip r:embed="rId8">
            <a:alphaModFix/>
          </a:blip>
          <a:stretch>
            <a:fillRect/>
          </a:stretch>
        </p:blipFill>
        <p:spPr>
          <a:xfrm>
            <a:off x="709874" y="1504335"/>
            <a:ext cx="1033501" cy="317567"/>
          </a:xfrm>
          <a:prstGeom prst="rect">
            <a:avLst/>
          </a:prstGeom>
          <a:noFill/>
          <a:ln>
            <a:noFill/>
          </a:ln>
        </p:spPr>
      </p:pic>
      <p:pic>
        <p:nvPicPr>
          <p:cNvPr id="1202" name="Google Shape;1202;p156"/>
          <p:cNvPicPr preferRelativeResize="0"/>
          <p:nvPr/>
        </p:nvPicPr>
        <p:blipFill>
          <a:blip r:embed="rId9">
            <a:alphaModFix/>
          </a:blip>
          <a:stretch>
            <a:fillRect/>
          </a:stretch>
        </p:blipFill>
        <p:spPr>
          <a:xfrm>
            <a:off x="6242450" y="1160481"/>
            <a:ext cx="872350" cy="327131"/>
          </a:xfrm>
          <a:prstGeom prst="rect">
            <a:avLst/>
          </a:prstGeom>
          <a:noFill/>
          <a:ln>
            <a:noFill/>
          </a:ln>
        </p:spPr>
      </p:pic>
      <p:pic>
        <p:nvPicPr>
          <p:cNvPr id="1203" name="Google Shape;1203;p156"/>
          <p:cNvPicPr preferRelativeResize="0"/>
          <p:nvPr/>
        </p:nvPicPr>
        <p:blipFill>
          <a:blip r:embed="rId10">
            <a:alphaModFix/>
          </a:blip>
          <a:stretch>
            <a:fillRect/>
          </a:stretch>
        </p:blipFill>
        <p:spPr>
          <a:xfrm>
            <a:off x="88250" y="3153788"/>
            <a:ext cx="5876925" cy="1704975"/>
          </a:xfrm>
          <a:prstGeom prst="rect">
            <a:avLst/>
          </a:prstGeom>
          <a:noFill/>
          <a:ln>
            <a:noFill/>
          </a:ln>
        </p:spPr>
      </p:pic>
      <p:sp>
        <p:nvSpPr>
          <p:cNvPr id="1204" name="Google Shape;1204;p156"/>
          <p:cNvSpPr txBox="1"/>
          <p:nvPr/>
        </p:nvSpPr>
        <p:spPr>
          <a:xfrm>
            <a:off x="6348374" y="4495500"/>
            <a:ext cx="26583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Focus on the individual, not proxies or poor group metrics</a:t>
            </a:r>
            <a:endParaRPr b="1">
              <a:solidFill>
                <a:schemeClr val="dk2"/>
              </a:solidFill>
              <a:latin typeface="Nunito"/>
              <a:ea typeface="Nunito"/>
              <a:cs typeface="Nunito"/>
              <a:sym typeface="Nunito"/>
            </a:endParaRPr>
          </a:p>
        </p:txBody>
      </p:sp>
      <p:pic>
        <p:nvPicPr>
          <p:cNvPr descr="Closed Book Emoji" id="1205" name="Google Shape;1205;p156"/>
          <p:cNvPicPr preferRelativeResize="0"/>
          <p:nvPr/>
        </p:nvPicPr>
        <p:blipFill rotWithShape="1">
          <a:blip r:embed="rId11">
            <a:alphaModFix/>
          </a:blip>
          <a:srcRect b="0" l="0" r="0" t="0"/>
          <a:stretch/>
        </p:blipFill>
        <p:spPr>
          <a:xfrm>
            <a:off x="6615495" y="3466693"/>
            <a:ext cx="926788" cy="926788"/>
          </a:xfrm>
          <a:prstGeom prst="rect">
            <a:avLst/>
          </a:prstGeom>
          <a:noFill/>
          <a:ln>
            <a:noFill/>
          </a:ln>
        </p:spPr>
      </p:pic>
      <p:pic>
        <p:nvPicPr>
          <p:cNvPr descr="Closed Book Emoji" id="1206" name="Google Shape;1206;p156"/>
          <p:cNvPicPr preferRelativeResize="0"/>
          <p:nvPr/>
        </p:nvPicPr>
        <p:blipFill rotWithShape="1">
          <a:blip r:embed="rId11">
            <a:alphaModFix/>
          </a:blip>
          <a:srcRect b="0" l="0" r="0" t="0"/>
          <a:stretch/>
        </p:blipFill>
        <p:spPr>
          <a:xfrm>
            <a:off x="7150845" y="3542893"/>
            <a:ext cx="926788" cy="926788"/>
          </a:xfrm>
          <a:prstGeom prst="rect">
            <a:avLst/>
          </a:prstGeom>
          <a:noFill/>
          <a:ln>
            <a:noFill/>
          </a:ln>
        </p:spPr>
      </p:pic>
      <p:pic>
        <p:nvPicPr>
          <p:cNvPr descr="Closed Book Emoji" id="1207" name="Google Shape;1207;p156"/>
          <p:cNvPicPr preferRelativeResize="0"/>
          <p:nvPr/>
        </p:nvPicPr>
        <p:blipFill rotWithShape="1">
          <a:blip r:embed="rId11">
            <a:alphaModFix/>
          </a:blip>
          <a:srcRect b="0" l="0" r="0" t="0"/>
          <a:stretch/>
        </p:blipFill>
        <p:spPr>
          <a:xfrm>
            <a:off x="7758795" y="3664043"/>
            <a:ext cx="926788" cy="926788"/>
          </a:xfrm>
          <a:prstGeom prst="rect">
            <a:avLst/>
          </a:prstGeom>
          <a:noFill/>
          <a:ln>
            <a:noFill/>
          </a:ln>
        </p:spPr>
      </p:pic>
      <p:pic>
        <p:nvPicPr>
          <p:cNvPr descr="Page Facing Up Emoji" id="1208" name="Google Shape;1208;p156"/>
          <p:cNvPicPr preferRelativeResize="0"/>
          <p:nvPr/>
        </p:nvPicPr>
        <p:blipFill rotWithShape="1">
          <a:blip r:embed="rId12">
            <a:alphaModFix/>
          </a:blip>
          <a:srcRect b="0" l="0" r="0" t="0"/>
          <a:stretch/>
        </p:blipFill>
        <p:spPr>
          <a:xfrm>
            <a:off x="7214135" y="2889671"/>
            <a:ext cx="926788" cy="9267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0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2" name="Shape 1212"/>
        <p:cNvGrpSpPr/>
        <p:nvPr/>
      </p:nvGrpSpPr>
      <p:grpSpPr>
        <a:xfrm>
          <a:off x="0" y="0"/>
          <a:ext cx="0" cy="0"/>
          <a:chOff x="0" y="0"/>
          <a:chExt cx="0" cy="0"/>
        </a:xfrm>
      </p:grpSpPr>
      <p:sp>
        <p:nvSpPr>
          <p:cNvPr id="1213" name="Google Shape;1213;p157"/>
          <p:cNvSpPr txBox="1"/>
          <p:nvPr>
            <p:ph type="title"/>
          </p:nvPr>
        </p:nvSpPr>
        <p:spPr>
          <a:xfrm>
            <a:off x="247224" y="-49125"/>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A comment on PRC - the P stands for Problem</a:t>
            </a:r>
            <a:endParaRPr b="1">
              <a:solidFill>
                <a:srgbClr val="464646"/>
              </a:solidFill>
            </a:endParaRPr>
          </a:p>
        </p:txBody>
      </p:sp>
      <p:pic>
        <p:nvPicPr>
          <p:cNvPr id="1214" name="Google Shape;1214;p157"/>
          <p:cNvPicPr preferRelativeResize="0"/>
          <p:nvPr/>
        </p:nvPicPr>
        <p:blipFill>
          <a:blip r:embed="rId3">
            <a:alphaModFix/>
          </a:blip>
          <a:stretch>
            <a:fillRect/>
          </a:stretch>
        </p:blipFill>
        <p:spPr>
          <a:xfrm>
            <a:off x="4572001" y="945076"/>
            <a:ext cx="4571999" cy="1326382"/>
          </a:xfrm>
          <a:prstGeom prst="rect">
            <a:avLst/>
          </a:prstGeom>
          <a:noFill/>
          <a:ln>
            <a:noFill/>
          </a:ln>
        </p:spPr>
      </p:pic>
      <p:sp>
        <p:nvSpPr>
          <p:cNvPr id="1215" name="Google Shape;1215;p157"/>
          <p:cNvSpPr txBox="1"/>
          <p:nvPr/>
        </p:nvSpPr>
        <p:spPr>
          <a:xfrm>
            <a:off x="129295" y="1728550"/>
            <a:ext cx="7825500" cy="337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Problems:</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Mostly just replicates the current system</a:t>
            </a:r>
            <a:endParaRPr b="1">
              <a:solidFill>
                <a:schemeClr val="dk2"/>
              </a:solidFill>
              <a:latin typeface="Nunito"/>
              <a:ea typeface="Nunito"/>
              <a:cs typeface="Nunito"/>
              <a:sym typeface="Nunito"/>
            </a:endParaRPr>
          </a:p>
          <a:p>
            <a:pPr indent="-317500" lvl="1" marL="9144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N.b we’re achieving PRC already even if not explicitly stated</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Fails to solve any of the major problems </a:t>
            </a:r>
            <a:endParaRPr b="1">
              <a:solidFill>
                <a:schemeClr val="dk2"/>
              </a:solidFill>
              <a:latin typeface="Nunito"/>
              <a:ea typeface="Nunito"/>
              <a:cs typeface="Nunito"/>
              <a:sym typeface="Nunito"/>
            </a:endParaRPr>
          </a:p>
          <a:p>
            <a:pPr indent="-317500" lvl="1" marL="9144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including assessment relying on brands/poor proxies</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Only minor improvements </a:t>
            </a:r>
            <a:endParaRPr b="1">
              <a:solidFill>
                <a:schemeClr val="dk2"/>
              </a:solidFill>
              <a:latin typeface="Nunito"/>
              <a:ea typeface="Nunito"/>
              <a:cs typeface="Nunito"/>
              <a:sym typeface="Nunito"/>
            </a:endParaRPr>
          </a:p>
          <a:p>
            <a:pPr indent="-317500" lvl="1" marL="9144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speeds things up a little bit but slows the whole advancement down compared to alternatives</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Poorly thought out and those pushing this are failing to consider the issues and reality</a:t>
            </a:r>
            <a:endParaRPr b="1">
              <a:solidFill>
                <a:schemeClr val="dk2"/>
              </a:solidFill>
              <a:latin typeface="Nunito"/>
              <a:ea typeface="Nunito"/>
              <a:cs typeface="Nunito"/>
              <a:sym typeface="Nunito"/>
            </a:endParaRPr>
          </a:p>
          <a:p>
            <a:pPr indent="-317500" lvl="1" marL="9144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Very open to publishers for </a:t>
            </a:r>
            <a:r>
              <a:rPr b="1" lang="en">
                <a:solidFill>
                  <a:schemeClr val="dk2"/>
                </a:solidFill>
                <a:latin typeface="Nunito"/>
                <a:ea typeface="Nunito"/>
                <a:cs typeface="Nunito"/>
                <a:sym typeface="Nunito"/>
              </a:rPr>
              <a:t>hijacking</a:t>
            </a:r>
            <a:r>
              <a:rPr b="1" lang="en">
                <a:solidFill>
                  <a:schemeClr val="dk2"/>
                </a:solidFill>
                <a:latin typeface="Nunito"/>
                <a:ea typeface="Nunito"/>
                <a:cs typeface="Nunito"/>
                <a:sym typeface="Nunito"/>
              </a:rPr>
              <a:t> and dominating as </a:t>
            </a:r>
            <a:r>
              <a:rPr b="1" lang="en">
                <a:solidFill>
                  <a:schemeClr val="dk2"/>
                </a:solidFill>
                <a:latin typeface="Nunito"/>
                <a:ea typeface="Nunito"/>
                <a:cs typeface="Nunito"/>
                <a:sym typeface="Nunito"/>
              </a:rPr>
              <a:t>with</a:t>
            </a:r>
            <a:r>
              <a:rPr b="1" lang="en">
                <a:solidFill>
                  <a:schemeClr val="dk2"/>
                </a:solidFill>
                <a:latin typeface="Nunito"/>
                <a:ea typeface="Nunito"/>
                <a:cs typeface="Nunito"/>
                <a:sym typeface="Nunito"/>
              </a:rPr>
              <a:t> APCs and OA</a:t>
            </a:r>
            <a:endParaRPr b="1">
              <a:solidFill>
                <a:schemeClr val="dk2"/>
              </a:solidFill>
              <a:latin typeface="Nunito"/>
              <a:ea typeface="Nunito"/>
              <a:cs typeface="Nunito"/>
              <a:sym typeface="Nunito"/>
            </a:endParaRPr>
          </a:p>
          <a:p>
            <a:pPr indent="-317500" lvl="1" marL="9144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Could result in a system even less equitable and more expensive</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Damages standalone preprinting</a:t>
            </a:r>
            <a:endParaRPr b="1">
              <a:solidFill>
                <a:schemeClr val="dk2"/>
              </a:solidFill>
              <a:latin typeface="Nunito"/>
              <a:ea typeface="Nunito"/>
              <a:cs typeface="Nunito"/>
              <a:sym typeface="Nunito"/>
            </a:endParaRPr>
          </a:p>
          <a:p>
            <a:pPr indent="-317500" lvl="0" marL="457200" rtl="0" algn="l">
              <a:lnSpc>
                <a:spcPct val="115000"/>
              </a:lnSpc>
              <a:spcBef>
                <a:spcPts val="0"/>
              </a:spcBef>
              <a:spcAft>
                <a:spcPts val="0"/>
              </a:spcAft>
              <a:buClr>
                <a:schemeClr val="dk2"/>
              </a:buClr>
              <a:buSzPts val="1400"/>
              <a:buFont typeface="Nunito"/>
              <a:buChar char="-"/>
            </a:pPr>
            <a:r>
              <a:rPr b="1" lang="en">
                <a:solidFill>
                  <a:schemeClr val="dk2"/>
                </a:solidFill>
                <a:latin typeface="Nunito"/>
                <a:ea typeface="Nunito"/>
                <a:cs typeface="Nunito"/>
                <a:sym typeface="Nunito"/>
              </a:rPr>
              <a:t>Ignores evidence and “better” paths forward</a:t>
            </a:r>
            <a:endParaRPr b="1">
              <a:solidFill>
                <a:schemeClr val="dk2"/>
              </a:solidFill>
              <a:latin typeface="Nunito"/>
              <a:ea typeface="Nunito"/>
              <a:cs typeface="Nunito"/>
              <a:sym typeface="Nuni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2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pic>
        <p:nvPicPr>
          <p:cNvPr id="1220" name="Google Shape;1220;p158"/>
          <p:cNvPicPr preferRelativeResize="0"/>
          <p:nvPr/>
        </p:nvPicPr>
        <p:blipFill rotWithShape="1">
          <a:blip r:embed="rId3">
            <a:alphaModFix/>
          </a:blip>
          <a:srcRect b="0" l="0" r="46015" t="24064"/>
          <a:stretch/>
        </p:blipFill>
        <p:spPr>
          <a:xfrm>
            <a:off x="2845275" y="20000"/>
            <a:ext cx="3911151" cy="5103499"/>
          </a:xfrm>
          <a:prstGeom prst="rect">
            <a:avLst/>
          </a:prstGeom>
          <a:noFill/>
          <a:ln>
            <a:noFill/>
          </a:ln>
        </p:spPr>
      </p:pic>
      <p:sp>
        <p:nvSpPr>
          <p:cNvPr id="1221" name="Google Shape;1221;p158"/>
          <p:cNvSpPr txBox="1"/>
          <p:nvPr>
            <p:ph type="title"/>
          </p:nvPr>
        </p:nvSpPr>
        <p:spPr>
          <a:xfrm>
            <a:off x="389450" y="20000"/>
            <a:ext cx="2815200" cy="112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000">
                <a:solidFill>
                  <a:schemeClr val="dk2"/>
                </a:solidFill>
              </a:rPr>
              <a:t>Publish</a:t>
            </a:r>
            <a:endParaRPr sz="4000">
              <a:solidFill>
                <a:schemeClr val="dk2"/>
              </a:solidFill>
            </a:endParaRPr>
          </a:p>
        </p:txBody>
      </p:sp>
      <p:sp>
        <p:nvSpPr>
          <p:cNvPr id="1222" name="Google Shape;1222;p158"/>
          <p:cNvSpPr txBox="1"/>
          <p:nvPr>
            <p:ph type="title"/>
          </p:nvPr>
        </p:nvSpPr>
        <p:spPr>
          <a:xfrm>
            <a:off x="316075" y="1510125"/>
            <a:ext cx="2815200" cy="192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000">
                <a:solidFill>
                  <a:schemeClr val="dk2"/>
                </a:solidFill>
              </a:rPr>
              <a:t>Integrity</a:t>
            </a:r>
            <a:endParaRPr sz="4000">
              <a:solidFill>
                <a:schemeClr val="dk2"/>
              </a:solidFill>
            </a:endParaRPr>
          </a:p>
          <a:p>
            <a:pPr indent="0" lvl="0" marL="0" rtl="0" algn="l">
              <a:spcBef>
                <a:spcPts val="0"/>
              </a:spcBef>
              <a:spcAft>
                <a:spcPts val="0"/>
              </a:spcAft>
              <a:buNone/>
            </a:pPr>
            <a:r>
              <a:rPr lang="en" sz="4000">
                <a:solidFill>
                  <a:schemeClr val="dk2"/>
                </a:solidFill>
              </a:rPr>
              <a:t>&amp;</a:t>
            </a:r>
            <a:endParaRPr sz="4000">
              <a:solidFill>
                <a:schemeClr val="dk2"/>
              </a:solidFill>
            </a:endParaRPr>
          </a:p>
          <a:p>
            <a:pPr indent="0" lvl="0" marL="0" rtl="0" algn="l">
              <a:spcBef>
                <a:spcPts val="0"/>
              </a:spcBef>
              <a:spcAft>
                <a:spcPts val="0"/>
              </a:spcAft>
              <a:buNone/>
            </a:pPr>
            <a:r>
              <a:rPr lang="en" sz="4000">
                <a:solidFill>
                  <a:schemeClr val="dk2"/>
                </a:solidFill>
              </a:rPr>
              <a:t>Trust</a:t>
            </a:r>
            <a:endParaRPr sz="4000">
              <a:solidFill>
                <a:schemeClr val="dk2"/>
              </a:solidFill>
            </a:endParaRPr>
          </a:p>
        </p:txBody>
      </p:sp>
      <p:cxnSp>
        <p:nvCxnSpPr>
          <p:cNvPr id="1223" name="Google Shape;1223;p158"/>
          <p:cNvCxnSpPr/>
          <p:nvPr/>
        </p:nvCxnSpPr>
        <p:spPr>
          <a:xfrm>
            <a:off x="2596450" y="63500"/>
            <a:ext cx="7200" cy="903000"/>
          </a:xfrm>
          <a:prstGeom prst="straightConnector1">
            <a:avLst/>
          </a:prstGeom>
          <a:noFill/>
          <a:ln cap="flat" cmpd="sng" w="28575">
            <a:solidFill>
              <a:srgbClr val="E06666"/>
            </a:solidFill>
            <a:prstDash val="solid"/>
            <a:round/>
            <a:headEnd len="med" w="med" type="none"/>
            <a:tailEnd len="med" w="med" type="none"/>
          </a:ln>
        </p:spPr>
      </p:cxnSp>
      <p:cxnSp>
        <p:nvCxnSpPr>
          <p:cNvPr id="1224" name="Google Shape;1224;p158"/>
          <p:cNvCxnSpPr/>
          <p:nvPr/>
        </p:nvCxnSpPr>
        <p:spPr>
          <a:xfrm flipH="1">
            <a:off x="2786950" y="1023050"/>
            <a:ext cx="14100" cy="3732300"/>
          </a:xfrm>
          <a:prstGeom prst="straightConnector1">
            <a:avLst/>
          </a:prstGeom>
          <a:noFill/>
          <a:ln cap="flat" cmpd="sng" w="28575">
            <a:solidFill>
              <a:srgbClr val="6D9EEB"/>
            </a:solidFill>
            <a:prstDash val="solid"/>
            <a:round/>
            <a:headEnd len="med" w="med" type="none"/>
            <a:tailEnd len="med" w="med" type="none"/>
          </a:ln>
        </p:spPr>
      </p:cxnSp>
      <p:sp>
        <p:nvSpPr>
          <p:cNvPr id="1225" name="Google Shape;1225;p158"/>
          <p:cNvSpPr txBox="1"/>
          <p:nvPr>
            <p:ph type="title"/>
          </p:nvPr>
        </p:nvSpPr>
        <p:spPr>
          <a:xfrm>
            <a:off x="7034400" y="2104700"/>
            <a:ext cx="2193000" cy="69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2"/>
                </a:solidFill>
              </a:rPr>
              <a:t>Scholar-led</a:t>
            </a:r>
            <a:endParaRPr sz="3000">
              <a:solidFill>
                <a:schemeClr val="dk2"/>
              </a:solidFill>
            </a:endParaRPr>
          </a:p>
        </p:txBody>
      </p:sp>
      <p:cxnSp>
        <p:nvCxnSpPr>
          <p:cNvPr id="1226" name="Google Shape;1226;p158"/>
          <p:cNvCxnSpPr/>
          <p:nvPr/>
        </p:nvCxnSpPr>
        <p:spPr>
          <a:xfrm>
            <a:off x="7034400" y="52950"/>
            <a:ext cx="5700" cy="5037600"/>
          </a:xfrm>
          <a:prstGeom prst="straightConnector1">
            <a:avLst/>
          </a:prstGeom>
          <a:noFill/>
          <a:ln cap="flat" cmpd="sng" w="28575">
            <a:solidFill>
              <a:srgbClr val="B4A7D6"/>
            </a:solidFill>
            <a:prstDash val="solid"/>
            <a:round/>
            <a:headEnd len="med" w="med" type="none"/>
            <a:tailEnd len="med" w="med" type="none"/>
          </a:ln>
        </p:spPr>
      </p:cxnSp>
      <p:sp>
        <p:nvSpPr>
          <p:cNvPr id="1227" name="Google Shape;1227;p158"/>
          <p:cNvSpPr txBox="1"/>
          <p:nvPr/>
        </p:nvSpPr>
        <p:spPr>
          <a:xfrm>
            <a:off x="4728650" y="4846650"/>
            <a:ext cx="6670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rgbClr val="0097A7"/>
                </a:solidFill>
                <a:hlinkClick r:id="rId4">
                  <a:extLst>
                    <a:ext uri="{A12FA001-AC4F-418D-AE19-62706E023703}">
                      <ahyp:hlinkClr val="tx"/>
                    </a:ext>
                  </a:extLst>
                </a:hlinkClick>
              </a:rPr>
              <a:t>https://journals.plos.org/plosbiology/article?id=10.1371/journal.pbio.3002234</a:t>
            </a:r>
            <a:r>
              <a:rPr lang="en" sz="1000"/>
              <a:t> </a:t>
            </a:r>
            <a:endParaRPr sz="1000"/>
          </a:p>
        </p:txBody>
      </p:sp>
      <p:pic>
        <p:nvPicPr>
          <p:cNvPr id="1228" name="Google Shape;1228;p158"/>
          <p:cNvPicPr preferRelativeResize="0"/>
          <p:nvPr/>
        </p:nvPicPr>
        <p:blipFill>
          <a:blip r:embed="rId5">
            <a:alphaModFix/>
          </a:blip>
          <a:stretch>
            <a:fillRect/>
          </a:stretch>
        </p:blipFill>
        <p:spPr>
          <a:xfrm>
            <a:off x="76200" y="3642697"/>
            <a:ext cx="2603649" cy="144785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pic>
        <p:nvPicPr>
          <p:cNvPr id="1233" name="Google Shape;1233;p159" title="Screenshot 2025-03-25 at 13.04.42.png"/>
          <p:cNvPicPr preferRelativeResize="0"/>
          <p:nvPr/>
        </p:nvPicPr>
        <p:blipFill>
          <a:blip r:embed="rId3">
            <a:alphaModFix/>
          </a:blip>
          <a:stretch>
            <a:fillRect/>
          </a:stretch>
        </p:blipFill>
        <p:spPr>
          <a:xfrm>
            <a:off x="-26025" y="0"/>
            <a:ext cx="4724017" cy="5143499"/>
          </a:xfrm>
          <a:prstGeom prst="rect">
            <a:avLst/>
          </a:prstGeom>
          <a:noFill/>
          <a:ln>
            <a:noFill/>
          </a:ln>
        </p:spPr>
      </p:pic>
      <p:sp>
        <p:nvSpPr>
          <p:cNvPr id="1234" name="Google Shape;1234;p159"/>
          <p:cNvSpPr txBox="1"/>
          <p:nvPr/>
        </p:nvSpPr>
        <p:spPr>
          <a:xfrm>
            <a:off x="4722900" y="1453200"/>
            <a:ext cx="4421100" cy="2493600"/>
          </a:xfrm>
          <a:prstGeom prst="rect">
            <a:avLst/>
          </a:prstGeom>
          <a:noFill/>
          <a:ln>
            <a:noFill/>
          </a:ln>
        </p:spPr>
        <p:txBody>
          <a:bodyPr anchorCtr="0" anchor="t" bIns="91425" lIns="91425" spcFirstLastPara="1" rIns="91425" wrap="square" tIns="91425">
            <a:spAutoFit/>
          </a:bodyPr>
          <a:lstStyle/>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Non-profit to oversee bioRxiv &amp; medRxiv</a:t>
            </a:r>
            <a:endParaRPr sz="1500">
              <a:solidFill>
                <a:schemeClr val="dk2"/>
              </a:solidFill>
              <a:latin typeface="Nunito"/>
              <a:ea typeface="Nunito"/>
              <a:cs typeface="Nunito"/>
              <a:sym typeface="Nunito"/>
            </a:endParaRPr>
          </a:p>
          <a:p>
            <a:pPr indent="0" lvl="0" marL="45720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Enables greater funding sources and sustainability</a:t>
            </a:r>
            <a:endParaRPr sz="1500">
              <a:solidFill>
                <a:schemeClr val="dk2"/>
              </a:solidFill>
              <a:latin typeface="Nunito"/>
              <a:ea typeface="Nunito"/>
              <a:cs typeface="Nunito"/>
              <a:sym typeface="Nunito"/>
            </a:endParaRPr>
          </a:p>
          <a:p>
            <a:pPr indent="0" lvl="0" marL="45720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Places scientists &amp; the community at the forefront</a:t>
            </a:r>
            <a:endParaRPr sz="1500">
              <a:solidFill>
                <a:schemeClr val="dk2"/>
              </a:solidFill>
              <a:latin typeface="Nunito"/>
              <a:ea typeface="Nunito"/>
              <a:cs typeface="Nunito"/>
              <a:sym typeface="Nunito"/>
            </a:endParaRPr>
          </a:p>
          <a:p>
            <a:pPr indent="0" lvl="0" marL="457200" marR="0" rtl="0" algn="l">
              <a:lnSpc>
                <a:spcPct val="100000"/>
              </a:lnSpc>
              <a:spcBef>
                <a:spcPts val="0"/>
              </a:spcBef>
              <a:spcAft>
                <a:spcPts val="0"/>
              </a:spcAft>
              <a:buNone/>
            </a:pPr>
            <a:r>
              <a:t/>
            </a:r>
            <a:endParaRPr sz="1500">
              <a:solidFill>
                <a:schemeClr val="dk2"/>
              </a:solidFill>
              <a:latin typeface="Nunito"/>
              <a:ea typeface="Nunito"/>
              <a:cs typeface="Nunito"/>
              <a:sym typeface="Nunito"/>
            </a:endParaRPr>
          </a:p>
          <a:p>
            <a:pPr indent="-323850" lvl="0" marL="457200" marR="0" rtl="0" algn="l">
              <a:lnSpc>
                <a:spcPct val="100000"/>
              </a:lnSpc>
              <a:spcBef>
                <a:spcPts val="0"/>
              </a:spcBef>
              <a:spcAft>
                <a:spcPts val="0"/>
              </a:spcAft>
              <a:buClr>
                <a:schemeClr val="dk2"/>
              </a:buClr>
              <a:buSzPts val="1500"/>
              <a:buFont typeface="Nunito"/>
              <a:buChar char="●"/>
            </a:pPr>
            <a:r>
              <a:rPr lang="en" sz="1500">
                <a:solidFill>
                  <a:schemeClr val="dk2"/>
                </a:solidFill>
                <a:latin typeface="Nunito"/>
                <a:ea typeface="Nunito"/>
                <a:cs typeface="Nunito"/>
                <a:sym typeface="Nunito"/>
              </a:rPr>
              <a:t>Will be doing more advocacy work - will be the leaders in the preprint space</a:t>
            </a:r>
            <a:endParaRPr sz="1500">
              <a:solidFill>
                <a:schemeClr val="dk2"/>
              </a:solidFill>
              <a:latin typeface="Nunito"/>
              <a:ea typeface="Nunito"/>
              <a:cs typeface="Nunito"/>
              <a:sym typeface="Nuni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8" name="Shape 1238"/>
        <p:cNvGrpSpPr/>
        <p:nvPr/>
      </p:nvGrpSpPr>
      <p:grpSpPr>
        <a:xfrm>
          <a:off x="0" y="0"/>
          <a:ext cx="0" cy="0"/>
          <a:chOff x="0" y="0"/>
          <a:chExt cx="0" cy="0"/>
        </a:xfrm>
      </p:grpSpPr>
      <p:sp>
        <p:nvSpPr>
          <p:cNvPr id="1239" name="Google Shape;1239;p160"/>
          <p:cNvSpPr txBox="1"/>
          <p:nvPr/>
        </p:nvSpPr>
        <p:spPr>
          <a:xfrm>
            <a:off x="2523700" y="1958825"/>
            <a:ext cx="4282200" cy="8082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 sz="4500">
                <a:solidFill>
                  <a:schemeClr val="dk2"/>
                </a:solidFill>
                <a:latin typeface="Nunito"/>
                <a:ea typeface="Nunito"/>
                <a:cs typeface="Nunito"/>
                <a:sym typeface="Nunito"/>
              </a:rPr>
              <a:t>This matters </a:t>
            </a:r>
            <a:endParaRPr sz="27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3" name="Shape 1243"/>
        <p:cNvGrpSpPr/>
        <p:nvPr/>
      </p:nvGrpSpPr>
      <p:grpSpPr>
        <a:xfrm>
          <a:off x="0" y="0"/>
          <a:ext cx="0" cy="0"/>
          <a:chOff x="0" y="0"/>
          <a:chExt cx="0" cy="0"/>
        </a:xfrm>
      </p:grpSpPr>
      <p:sp>
        <p:nvSpPr>
          <p:cNvPr id="1244" name="Google Shape;1244;p161"/>
          <p:cNvSpPr txBox="1"/>
          <p:nvPr>
            <p:ph type="title"/>
          </p:nvPr>
        </p:nvSpPr>
        <p:spPr>
          <a:xfrm>
            <a:off x="103100" y="-45475"/>
            <a:ext cx="73209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3100">
                <a:solidFill>
                  <a:srgbClr val="464646"/>
                </a:solidFill>
              </a:rPr>
              <a:t>… because it r</a:t>
            </a:r>
            <a:r>
              <a:rPr b="1" lang="en" sz="3100">
                <a:solidFill>
                  <a:srgbClr val="464646"/>
                </a:solidFill>
              </a:rPr>
              <a:t>ecognises ghost peer reviewers</a:t>
            </a:r>
            <a:endParaRPr b="1" sz="3100">
              <a:solidFill>
                <a:srgbClr val="464646"/>
              </a:solidFill>
            </a:endParaRPr>
          </a:p>
        </p:txBody>
      </p:sp>
      <p:pic>
        <p:nvPicPr>
          <p:cNvPr id="1245" name="Google Shape;1245;p161"/>
          <p:cNvPicPr preferRelativeResize="0"/>
          <p:nvPr/>
        </p:nvPicPr>
        <p:blipFill>
          <a:blip r:embed="rId3">
            <a:alphaModFix/>
          </a:blip>
          <a:stretch>
            <a:fillRect/>
          </a:stretch>
        </p:blipFill>
        <p:spPr>
          <a:xfrm>
            <a:off x="5599967" y="35050"/>
            <a:ext cx="3632415" cy="5143500"/>
          </a:xfrm>
          <a:prstGeom prst="rect">
            <a:avLst/>
          </a:prstGeom>
          <a:noFill/>
          <a:ln>
            <a:noFill/>
          </a:ln>
        </p:spPr>
      </p:pic>
      <p:sp>
        <p:nvSpPr>
          <p:cNvPr id="1246" name="Google Shape;1246;p161"/>
          <p:cNvSpPr txBox="1"/>
          <p:nvPr>
            <p:ph idx="1" type="body"/>
          </p:nvPr>
        </p:nvSpPr>
        <p:spPr>
          <a:xfrm>
            <a:off x="143075" y="4486850"/>
            <a:ext cx="2655300" cy="318600"/>
          </a:xfrm>
          <a:prstGeom prst="rect">
            <a:avLst/>
          </a:prstGeom>
          <a:noFill/>
        </p:spPr>
        <p:txBody>
          <a:bodyPr anchorCtr="0" anchor="t" bIns="91425" lIns="91425" spcFirstLastPara="1" rIns="91425" wrap="square" tIns="91425">
            <a:noAutofit/>
          </a:bodyPr>
          <a:lstStyle/>
          <a:p>
            <a:pPr indent="0" lvl="0" marL="0" rtl="0" algn="l">
              <a:spcBef>
                <a:spcPts val="0"/>
              </a:spcBef>
              <a:spcAft>
                <a:spcPts val="1000"/>
              </a:spcAft>
              <a:buClr>
                <a:schemeClr val="dk1"/>
              </a:buClr>
              <a:buSzPts val="1100"/>
              <a:buFont typeface="Arial"/>
              <a:buNone/>
            </a:pPr>
            <a:r>
              <a:rPr lang="en" sz="1000" u="sng">
                <a:solidFill>
                  <a:schemeClr val="hlink"/>
                </a:solidFill>
                <a:hlinkClick r:id="rId4"/>
              </a:rPr>
              <a:t>https://elifesciences.org/articles/48425#s2</a:t>
            </a:r>
            <a:r>
              <a:rPr lang="en" sz="1000"/>
              <a:t>  </a:t>
            </a:r>
            <a:endParaRPr sz="1000"/>
          </a:p>
        </p:txBody>
      </p:sp>
      <p:pic>
        <p:nvPicPr>
          <p:cNvPr id="1247" name="Google Shape;1247;p161"/>
          <p:cNvPicPr preferRelativeResize="0"/>
          <p:nvPr/>
        </p:nvPicPr>
        <p:blipFill>
          <a:blip r:embed="rId5">
            <a:alphaModFix/>
          </a:blip>
          <a:stretch>
            <a:fillRect/>
          </a:stretch>
        </p:blipFill>
        <p:spPr>
          <a:xfrm>
            <a:off x="307725" y="1160000"/>
            <a:ext cx="5295167" cy="29153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126"/>
          <p:cNvSpPr txBox="1"/>
          <p:nvPr>
            <p:ph type="title"/>
          </p:nvPr>
        </p:nvSpPr>
        <p:spPr>
          <a:xfrm>
            <a:off x="2876300" y="2184000"/>
            <a:ext cx="6191700" cy="1759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3000">
                <a:solidFill>
                  <a:schemeClr val="dk2"/>
                </a:solidFill>
              </a:rPr>
              <a:t>When do you think peer review started?</a:t>
            </a:r>
            <a:endParaRPr sz="3000">
              <a:solidFill>
                <a:schemeClr val="dk2"/>
              </a:solidFill>
            </a:endParaRPr>
          </a:p>
        </p:txBody>
      </p:sp>
      <p:sp>
        <p:nvSpPr>
          <p:cNvPr id="701" name="Google Shape;701;p126"/>
          <p:cNvSpPr/>
          <p:nvPr/>
        </p:nvSpPr>
        <p:spPr>
          <a:xfrm rot="10800000">
            <a:off x="138625" y="1429538"/>
            <a:ext cx="2515200" cy="2515200"/>
          </a:xfrm>
          <a:prstGeom prst="ellipse">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2" name="Google Shape;702;p126"/>
          <p:cNvSpPr txBox="1"/>
          <p:nvPr/>
        </p:nvSpPr>
        <p:spPr>
          <a:xfrm>
            <a:off x="744575" y="1198763"/>
            <a:ext cx="4227300" cy="47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0"/>
              <a:buFont typeface="Arial"/>
              <a:buNone/>
            </a:pPr>
            <a:r>
              <a:rPr b="1" i="0" lang="en" sz="18000" u="none" cap="none" strike="noStrike">
                <a:solidFill>
                  <a:srgbClr val="999999"/>
                </a:solidFill>
                <a:latin typeface="Nunito"/>
                <a:ea typeface="Nunito"/>
                <a:cs typeface="Nunito"/>
                <a:sym typeface="Nunito"/>
              </a:rPr>
              <a:t>?</a:t>
            </a:r>
            <a:endParaRPr b="1" i="0" sz="18000" u="none" cap="none" strike="noStrike">
              <a:solidFill>
                <a:srgbClr val="999999"/>
              </a:solidFill>
              <a:latin typeface="Nunito"/>
              <a:ea typeface="Nunito"/>
              <a:cs typeface="Nunito"/>
              <a:sym typeface="Nuni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p162"/>
          <p:cNvSpPr txBox="1"/>
          <p:nvPr>
            <p:ph type="title"/>
          </p:nvPr>
        </p:nvSpPr>
        <p:spPr>
          <a:xfrm>
            <a:off x="142424" y="107300"/>
            <a:ext cx="87594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SzPts val="3300"/>
              <a:buNone/>
            </a:pPr>
            <a:r>
              <a:rPr b="1" lang="en" sz="3200">
                <a:solidFill>
                  <a:schemeClr val="dk2"/>
                </a:solidFill>
              </a:rPr>
              <a:t>…</a:t>
            </a:r>
            <a:r>
              <a:rPr b="1" lang="en" sz="3200">
                <a:solidFill>
                  <a:schemeClr val="dk2"/>
                </a:solidFill>
              </a:rPr>
              <a:t>because scientists do play the game and put career advancement first</a:t>
            </a:r>
            <a:endParaRPr b="1" sz="3200">
              <a:solidFill>
                <a:schemeClr val="dk2"/>
              </a:solidFill>
            </a:endParaRPr>
          </a:p>
        </p:txBody>
      </p:sp>
      <p:sp>
        <p:nvSpPr>
          <p:cNvPr id="1253" name="Google Shape;1253;p162"/>
          <p:cNvSpPr txBox="1"/>
          <p:nvPr/>
        </p:nvSpPr>
        <p:spPr>
          <a:xfrm>
            <a:off x="0" y="1293750"/>
            <a:ext cx="4317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400"/>
              <a:buFont typeface="Arial"/>
              <a:buNone/>
            </a:pPr>
            <a:r>
              <a:rPr b="0" i="0" lang="en" sz="1400" u="none" cap="none" strike="noStrike">
                <a:solidFill>
                  <a:schemeClr val="dk2"/>
                </a:solidFill>
                <a:latin typeface="Nunito"/>
                <a:ea typeface="Nunito"/>
                <a:cs typeface="Nunito"/>
                <a:sym typeface="Nunito"/>
              </a:rPr>
              <a:t>Collated data on “Questionable Research Practices”</a:t>
            </a:r>
            <a:endParaRPr b="0" baseline="30000" i="0" sz="1400" u="none" cap="none" strike="noStrike">
              <a:solidFill>
                <a:schemeClr val="dk2"/>
              </a:solidFill>
              <a:latin typeface="Nunito"/>
              <a:ea typeface="Nunito"/>
              <a:cs typeface="Nunito"/>
              <a:sym typeface="Nunito"/>
            </a:endParaRPr>
          </a:p>
        </p:txBody>
      </p:sp>
      <p:sp>
        <p:nvSpPr>
          <p:cNvPr id="1254" name="Google Shape;1254;p162"/>
          <p:cNvSpPr txBox="1"/>
          <p:nvPr/>
        </p:nvSpPr>
        <p:spPr>
          <a:xfrm>
            <a:off x="56300" y="4815250"/>
            <a:ext cx="9087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sng" cap="none" strike="noStrike">
                <a:solidFill>
                  <a:schemeClr val="hlink"/>
                </a:solidFill>
                <a:latin typeface="Arial"/>
                <a:ea typeface="Arial"/>
                <a:cs typeface="Arial"/>
                <a:sym typeface="Arial"/>
                <a:hlinkClick r:id="rId3"/>
              </a:rPr>
              <a:t>https://journals.plos.org/plosone/article?id=10.1371/journal.pone.0005738</a:t>
            </a:r>
            <a:r>
              <a:rPr b="0" i="0" lang="en" sz="1000" u="none" cap="none" strike="noStrike">
                <a:solidFill>
                  <a:srgbClr val="000000"/>
                </a:solidFill>
                <a:latin typeface="Arial"/>
                <a:ea typeface="Arial"/>
                <a:cs typeface="Arial"/>
                <a:sym typeface="Arial"/>
              </a:rPr>
              <a:t> | </a:t>
            </a:r>
            <a:r>
              <a:rPr b="0" i="0" lang="en" sz="1000" u="sng" cap="none" strike="noStrike">
                <a:solidFill>
                  <a:schemeClr val="hlink"/>
                </a:solidFill>
                <a:latin typeface="Arial"/>
                <a:ea typeface="Arial"/>
                <a:cs typeface="Arial"/>
                <a:sym typeface="Arial"/>
                <a:hlinkClick r:id="rId4"/>
              </a:rPr>
              <a:t>https://journals.plos.org/plosone/article?id=10.1371/journal.pone.0263023#sec008</a:t>
            </a:r>
            <a:r>
              <a:rPr b="0" i="0" lang="en"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p:txBody>
      </p:sp>
      <p:pic>
        <p:nvPicPr>
          <p:cNvPr id="1255" name="Google Shape;1255;p162"/>
          <p:cNvPicPr preferRelativeResize="0"/>
          <p:nvPr/>
        </p:nvPicPr>
        <p:blipFill rotWithShape="1">
          <a:blip r:embed="rId5">
            <a:alphaModFix/>
          </a:blip>
          <a:srcRect b="0" l="0" r="0" t="0"/>
          <a:stretch/>
        </p:blipFill>
        <p:spPr>
          <a:xfrm>
            <a:off x="124399" y="1693950"/>
            <a:ext cx="3604450" cy="3017100"/>
          </a:xfrm>
          <a:prstGeom prst="rect">
            <a:avLst/>
          </a:prstGeom>
          <a:noFill/>
          <a:ln>
            <a:noFill/>
          </a:ln>
        </p:spPr>
      </p:pic>
      <p:pic>
        <p:nvPicPr>
          <p:cNvPr id="1256" name="Google Shape;1256;p162"/>
          <p:cNvPicPr preferRelativeResize="0"/>
          <p:nvPr/>
        </p:nvPicPr>
        <p:blipFill rotWithShape="1">
          <a:blip r:embed="rId6">
            <a:alphaModFix/>
          </a:blip>
          <a:srcRect b="0" l="0" r="0" t="0"/>
          <a:stretch/>
        </p:blipFill>
        <p:spPr>
          <a:xfrm>
            <a:off x="4453449" y="1693950"/>
            <a:ext cx="4739230" cy="2816499"/>
          </a:xfrm>
          <a:prstGeom prst="rect">
            <a:avLst/>
          </a:prstGeom>
          <a:noFill/>
          <a:ln>
            <a:noFill/>
          </a:ln>
        </p:spPr>
      </p:pic>
      <p:sp>
        <p:nvSpPr>
          <p:cNvPr id="1257" name="Google Shape;1257;p162"/>
          <p:cNvSpPr txBox="1"/>
          <p:nvPr/>
        </p:nvSpPr>
        <p:spPr>
          <a:xfrm>
            <a:off x="4583925" y="1293750"/>
            <a:ext cx="4317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400"/>
              <a:buFont typeface="Arial"/>
              <a:buNone/>
            </a:pPr>
            <a:r>
              <a:rPr b="0" i="0" lang="en" sz="1400" u="none" cap="none" strike="noStrike">
                <a:solidFill>
                  <a:schemeClr val="dk2"/>
                </a:solidFill>
                <a:latin typeface="Nunito"/>
                <a:ea typeface="Nunito"/>
                <a:cs typeface="Nunito"/>
                <a:sym typeface="Nunito"/>
              </a:rPr>
              <a:t>2022 data on “Questionable Research Practices”</a:t>
            </a:r>
            <a:endParaRPr b="0" baseline="30000" i="0" sz="1400" u="none" cap="none" strike="noStrike">
              <a:solidFill>
                <a:schemeClr val="dk2"/>
              </a:solidFill>
              <a:latin typeface="Nunito"/>
              <a:ea typeface="Nunito"/>
              <a:cs typeface="Nunito"/>
              <a:sym typeface="Nunito"/>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1" name="Shape 1261"/>
        <p:cNvGrpSpPr/>
        <p:nvPr/>
      </p:nvGrpSpPr>
      <p:grpSpPr>
        <a:xfrm>
          <a:off x="0" y="0"/>
          <a:ext cx="0" cy="0"/>
          <a:chOff x="0" y="0"/>
          <a:chExt cx="0" cy="0"/>
        </a:xfrm>
      </p:grpSpPr>
      <p:grpSp>
        <p:nvGrpSpPr>
          <p:cNvPr id="1262" name="Google Shape;1262;p163"/>
          <p:cNvGrpSpPr/>
          <p:nvPr/>
        </p:nvGrpSpPr>
        <p:grpSpPr>
          <a:xfrm>
            <a:off x="1308300" y="1596025"/>
            <a:ext cx="6754999" cy="1864925"/>
            <a:chOff x="152400" y="1636900"/>
            <a:chExt cx="6754999" cy="1864925"/>
          </a:xfrm>
        </p:grpSpPr>
        <p:pic>
          <p:nvPicPr>
            <p:cNvPr id="1263" name="Google Shape;1263;p163"/>
            <p:cNvPicPr preferRelativeResize="0"/>
            <p:nvPr/>
          </p:nvPicPr>
          <p:blipFill>
            <a:blip r:embed="rId3">
              <a:alphaModFix/>
            </a:blip>
            <a:stretch>
              <a:fillRect/>
            </a:stretch>
          </p:blipFill>
          <p:spPr>
            <a:xfrm>
              <a:off x="152400" y="2129025"/>
              <a:ext cx="6754999" cy="1372800"/>
            </a:xfrm>
            <a:prstGeom prst="rect">
              <a:avLst/>
            </a:prstGeom>
            <a:noFill/>
            <a:ln>
              <a:noFill/>
            </a:ln>
          </p:spPr>
        </p:pic>
        <p:pic>
          <p:nvPicPr>
            <p:cNvPr id="1264" name="Google Shape;1264;p163"/>
            <p:cNvPicPr preferRelativeResize="0"/>
            <p:nvPr/>
          </p:nvPicPr>
          <p:blipFill>
            <a:blip r:embed="rId4">
              <a:alphaModFix/>
            </a:blip>
            <a:stretch>
              <a:fillRect/>
            </a:stretch>
          </p:blipFill>
          <p:spPr>
            <a:xfrm>
              <a:off x="152400" y="1636900"/>
              <a:ext cx="1980076" cy="492125"/>
            </a:xfrm>
            <a:prstGeom prst="rect">
              <a:avLst/>
            </a:prstGeom>
            <a:noFill/>
            <a:ln>
              <a:noFill/>
            </a:ln>
          </p:spPr>
        </p:pic>
      </p:grpSp>
      <p:sp>
        <p:nvSpPr>
          <p:cNvPr id="1265" name="Google Shape;1265;p163"/>
          <p:cNvSpPr txBox="1"/>
          <p:nvPr>
            <p:ph type="title"/>
          </p:nvPr>
        </p:nvSpPr>
        <p:spPr>
          <a:xfrm>
            <a:off x="142424" y="107300"/>
            <a:ext cx="87594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SzPts val="3300"/>
              <a:buNone/>
            </a:pPr>
            <a:r>
              <a:rPr b="1" lang="en" sz="3200">
                <a:solidFill>
                  <a:schemeClr val="dk2"/>
                </a:solidFill>
              </a:rPr>
              <a:t>…</a:t>
            </a:r>
            <a:r>
              <a:rPr b="1" lang="en" sz="3200">
                <a:solidFill>
                  <a:schemeClr val="dk2"/>
                </a:solidFill>
              </a:rPr>
              <a:t>because incentives promote unacceptable practices</a:t>
            </a:r>
            <a:endParaRPr b="1" sz="3200">
              <a:solidFill>
                <a:schemeClr val="dk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9" name="Shape 1269"/>
        <p:cNvGrpSpPr/>
        <p:nvPr/>
      </p:nvGrpSpPr>
      <p:grpSpPr>
        <a:xfrm>
          <a:off x="0" y="0"/>
          <a:ext cx="0" cy="0"/>
          <a:chOff x="0" y="0"/>
          <a:chExt cx="0" cy="0"/>
        </a:xfrm>
      </p:grpSpPr>
      <p:pic>
        <p:nvPicPr>
          <p:cNvPr id="1270" name="Google Shape;1270;p164"/>
          <p:cNvPicPr preferRelativeResize="0"/>
          <p:nvPr/>
        </p:nvPicPr>
        <p:blipFill>
          <a:blip r:embed="rId3">
            <a:alphaModFix/>
          </a:blip>
          <a:stretch>
            <a:fillRect/>
          </a:stretch>
        </p:blipFill>
        <p:spPr>
          <a:xfrm>
            <a:off x="646300" y="168775"/>
            <a:ext cx="8068575" cy="1336875"/>
          </a:xfrm>
          <a:prstGeom prst="rect">
            <a:avLst/>
          </a:prstGeom>
          <a:noFill/>
          <a:ln>
            <a:noFill/>
          </a:ln>
        </p:spPr>
      </p:pic>
      <p:grpSp>
        <p:nvGrpSpPr>
          <p:cNvPr id="1271" name="Google Shape;1271;p164"/>
          <p:cNvGrpSpPr/>
          <p:nvPr/>
        </p:nvGrpSpPr>
        <p:grpSpPr>
          <a:xfrm>
            <a:off x="646300" y="1975550"/>
            <a:ext cx="4296122" cy="2027200"/>
            <a:chOff x="3553200" y="2356550"/>
            <a:chExt cx="4296122" cy="2027200"/>
          </a:xfrm>
        </p:grpSpPr>
        <p:pic>
          <p:nvPicPr>
            <p:cNvPr id="1272" name="Google Shape;1272;p164"/>
            <p:cNvPicPr preferRelativeResize="0"/>
            <p:nvPr/>
          </p:nvPicPr>
          <p:blipFill>
            <a:blip r:embed="rId4">
              <a:alphaModFix/>
            </a:blip>
            <a:stretch>
              <a:fillRect/>
            </a:stretch>
          </p:blipFill>
          <p:spPr>
            <a:xfrm>
              <a:off x="3553200" y="2621825"/>
              <a:ext cx="4296122" cy="1761925"/>
            </a:xfrm>
            <a:prstGeom prst="rect">
              <a:avLst/>
            </a:prstGeom>
            <a:noFill/>
            <a:ln>
              <a:noFill/>
            </a:ln>
          </p:spPr>
        </p:pic>
        <p:pic>
          <p:nvPicPr>
            <p:cNvPr id="1273" name="Google Shape;1273;p164"/>
            <p:cNvPicPr preferRelativeResize="0"/>
            <p:nvPr/>
          </p:nvPicPr>
          <p:blipFill rotWithShape="1">
            <a:blip r:embed="rId5">
              <a:alphaModFix/>
            </a:blip>
            <a:srcRect b="0" l="0" r="0" t="19204"/>
            <a:stretch/>
          </p:blipFill>
          <p:spPr>
            <a:xfrm>
              <a:off x="3553200" y="2356550"/>
              <a:ext cx="881625" cy="265275"/>
            </a:xfrm>
            <a:prstGeom prst="rect">
              <a:avLst/>
            </a:prstGeom>
            <a:noFill/>
            <a:ln>
              <a:noFill/>
            </a:ln>
          </p:spPr>
        </p:pic>
      </p:grpSp>
      <p:sp>
        <p:nvSpPr>
          <p:cNvPr id="1274" name="Google Shape;1274;p164"/>
          <p:cNvSpPr txBox="1"/>
          <p:nvPr/>
        </p:nvSpPr>
        <p:spPr>
          <a:xfrm>
            <a:off x="5432775" y="2573500"/>
            <a:ext cx="34260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A number of researchers in the field knew that this was not trustworthy data</a:t>
            </a:r>
            <a:endParaRPr>
              <a:solidFill>
                <a:schemeClr val="dk2"/>
              </a:solidFill>
              <a:latin typeface="Nunito"/>
              <a:ea typeface="Nunito"/>
              <a:cs typeface="Nunito"/>
              <a:sym typeface="Nunito"/>
            </a:endParaRPr>
          </a:p>
          <a:p>
            <a:pPr indent="-317500" lvl="0" marL="457200" rtl="0" algn="l">
              <a:spcBef>
                <a:spcPts val="0"/>
              </a:spcBef>
              <a:spcAft>
                <a:spcPts val="0"/>
              </a:spcAft>
              <a:buClr>
                <a:schemeClr val="dk2"/>
              </a:buClr>
              <a:buSzPts val="1400"/>
              <a:buFont typeface="Nunito"/>
              <a:buChar char="●"/>
            </a:pPr>
            <a:r>
              <a:rPr lang="en">
                <a:solidFill>
                  <a:schemeClr val="dk2"/>
                </a:solidFill>
                <a:latin typeface="Nunito"/>
                <a:ea typeface="Nunito"/>
                <a:cs typeface="Nunito"/>
                <a:sym typeface="Nunito"/>
              </a:rPr>
              <a:t>Most-cited retracted paper ever</a:t>
            </a:r>
            <a:endParaRPr>
              <a:solidFill>
                <a:schemeClr val="dk2"/>
              </a:solidFill>
              <a:latin typeface="Nunito"/>
              <a:ea typeface="Nunito"/>
              <a:cs typeface="Nunito"/>
              <a:sym typeface="Nunito"/>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8" name="Shape 1278"/>
        <p:cNvGrpSpPr/>
        <p:nvPr/>
      </p:nvGrpSpPr>
      <p:grpSpPr>
        <a:xfrm>
          <a:off x="0" y="0"/>
          <a:ext cx="0" cy="0"/>
          <a:chOff x="0" y="0"/>
          <a:chExt cx="0" cy="0"/>
        </a:xfrm>
      </p:grpSpPr>
      <p:pic>
        <p:nvPicPr>
          <p:cNvPr id="1279" name="Google Shape;1279;p165"/>
          <p:cNvPicPr preferRelativeResize="0"/>
          <p:nvPr/>
        </p:nvPicPr>
        <p:blipFill>
          <a:blip r:embed="rId3">
            <a:alphaModFix/>
          </a:blip>
          <a:stretch>
            <a:fillRect/>
          </a:stretch>
        </p:blipFill>
        <p:spPr>
          <a:xfrm>
            <a:off x="2366425" y="-45175"/>
            <a:ext cx="6717501" cy="4838700"/>
          </a:xfrm>
          <a:prstGeom prst="rect">
            <a:avLst/>
          </a:prstGeom>
          <a:noFill/>
          <a:ln>
            <a:noFill/>
          </a:ln>
        </p:spPr>
      </p:pic>
      <p:sp>
        <p:nvSpPr>
          <p:cNvPr id="1280" name="Google Shape;1280;p165"/>
          <p:cNvSpPr txBox="1"/>
          <p:nvPr/>
        </p:nvSpPr>
        <p:spPr>
          <a:xfrm>
            <a:off x="876300" y="4869725"/>
            <a:ext cx="90522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hlinkClick r:id="rId4"/>
              </a:rPr>
              <a:t>https://www.pewresearch.org/science/2023/11/14/americans-trust-in-scientists-positive-views-of-science-continue-to-decline/</a:t>
            </a:r>
            <a:r>
              <a:rPr lang="en" sz="1000"/>
              <a:t> </a:t>
            </a:r>
            <a:endParaRPr sz="1000"/>
          </a:p>
        </p:txBody>
      </p:sp>
      <p:pic>
        <p:nvPicPr>
          <p:cNvPr id="1281" name="Google Shape;1281;p165"/>
          <p:cNvPicPr preferRelativeResize="0"/>
          <p:nvPr/>
        </p:nvPicPr>
        <p:blipFill>
          <a:blip r:embed="rId5">
            <a:alphaModFix/>
          </a:blip>
          <a:stretch>
            <a:fillRect/>
          </a:stretch>
        </p:blipFill>
        <p:spPr>
          <a:xfrm>
            <a:off x="95950" y="809975"/>
            <a:ext cx="2061626" cy="3218796"/>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5" name="Shape 1285"/>
        <p:cNvGrpSpPr/>
        <p:nvPr/>
      </p:nvGrpSpPr>
      <p:grpSpPr>
        <a:xfrm>
          <a:off x="0" y="0"/>
          <a:ext cx="0" cy="0"/>
          <a:chOff x="0" y="0"/>
          <a:chExt cx="0" cy="0"/>
        </a:xfrm>
      </p:grpSpPr>
      <p:sp>
        <p:nvSpPr>
          <p:cNvPr id="1286" name="Google Shape;1286;p166"/>
          <p:cNvSpPr txBox="1"/>
          <p:nvPr>
            <p:ph type="title"/>
          </p:nvPr>
        </p:nvSpPr>
        <p:spPr>
          <a:xfrm>
            <a:off x="142424" y="107300"/>
            <a:ext cx="87594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SzPts val="3300"/>
              <a:buNone/>
            </a:pPr>
            <a:r>
              <a:rPr b="1" lang="en" sz="3200">
                <a:solidFill>
                  <a:schemeClr val="dk2"/>
                </a:solidFill>
              </a:rPr>
              <a:t>Opaque and bad </a:t>
            </a:r>
            <a:r>
              <a:rPr b="1" lang="en" sz="3200">
                <a:solidFill>
                  <a:schemeClr val="dk2"/>
                </a:solidFill>
              </a:rPr>
              <a:t>science</a:t>
            </a:r>
            <a:r>
              <a:rPr b="1" lang="en" sz="3200">
                <a:solidFill>
                  <a:schemeClr val="dk2"/>
                </a:solidFill>
              </a:rPr>
              <a:t> legitimises hijacking and injection of ideology</a:t>
            </a:r>
            <a:endParaRPr b="1" sz="3200">
              <a:solidFill>
                <a:schemeClr val="dk2"/>
              </a:solidFill>
            </a:endParaRPr>
          </a:p>
        </p:txBody>
      </p:sp>
      <p:pic>
        <p:nvPicPr>
          <p:cNvPr id="1287" name="Google Shape;1287;p166" title="Screenshot 2025-03-17 at 11.05.05.png"/>
          <p:cNvPicPr preferRelativeResize="0"/>
          <p:nvPr/>
        </p:nvPicPr>
        <p:blipFill>
          <a:blip r:embed="rId3">
            <a:alphaModFix/>
          </a:blip>
          <a:stretch>
            <a:fillRect/>
          </a:stretch>
        </p:blipFill>
        <p:spPr>
          <a:xfrm>
            <a:off x="4855225" y="2330235"/>
            <a:ext cx="3905250" cy="1026090"/>
          </a:xfrm>
          <a:prstGeom prst="rect">
            <a:avLst/>
          </a:prstGeom>
          <a:noFill/>
          <a:ln>
            <a:noFill/>
          </a:ln>
        </p:spPr>
      </p:pic>
      <p:pic>
        <p:nvPicPr>
          <p:cNvPr id="1288" name="Google Shape;1288;p166" title="Screenshot 2025-03-17 at 11.09.46.png"/>
          <p:cNvPicPr preferRelativeResize="0"/>
          <p:nvPr/>
        </p:nvPicPr>
        <p:blipFill>
          <a:blip r:embed="rId4">
            <a:alphaModFix/>
          </a:blip>
          <a:stretch>
            <a:fillRect/>
          </a:stretch>
        </p:blipFill>
        <p:spPr>
          <a:xfrm>
            <a:off x="278300" y="1306100"/>
            <a:ext cx="3905249" cy="307434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sp>
        <p:nvSpPr>
          <p:cNvPr id="1293" name="Google Shape;1293;p167"/>
          <p:cNvSpPr txBox="1"/>
          <p:nvPr/>
        </p:nvSpPr>
        <p:spPr>
          <a:xfrm>
            <a:off x="2430900" y="1855950"/>
            <a:ext cx="4282200" cy="14316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 sz="4500">
                <a:solidFill>
                  <a:schemeClr val="dk2"/>
                </a:solidFill>
                <a:latin typeface="Nunito"/>
                <a:ea typeface="Nunito"/>
                <a:cs typeface="Nunito"/>
                <a:sym typeface="Nunito"/>
              </a:rPr>
              <a:t>How can you get involved?</a:t>
            </a:r>
            <a:r>
              <a:rPr b="1" lang="en" sz="4500">
                <a:solidFill>
                  <a:schemeClr val="dk2"/>
                </a:solidFill>
                <a:latin typeface="Nunito"/>
                <a:ea typeface="Nunito"/>
                <a:cs typeface="Nunito"/>
                <a:sym typeface="Nunito"/>
              </a:rPr>
              <a:t> </a:t>
            </a:r>
            <a:endParaRPr sz="27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7" name="Shape 1297"/>
        <p:cNvGrpSpPr/>
        <p:nvPr/>
      </p:nvGrpSpPr>
      <p:grpSpPr>
        <a:xfrm>
          <a:off x="0" y="0"/>
          <a:ext cx="0" cy="0"/>
          <a:chOff x="0" y="0"/>
          <a:chExt cx="0" cy="0"/>
        </a:xfrm>
      </p:grpSpPr>
      <p:pic>
        <p:nvPicPr>
          <p:cNvPr id="1298" name="Google Shape;1298;p168" title="Screenshot 2025-03-20 at 15.23.00.png"/>
          <p:cNvPicPr preferRelativeResize="0"/>
          <p:nvPr/>
        </p:nvPicPr>
        <p:blipFill>
          <a:blip r:embed="rId3">
            <a:alphaModFix/>
          </a:blip>
          <a:stretch>
            <a:fillRect/>
          </a:stretch>
        </p:blipFill>
        <p:spPr>
          <a:xfrm>
            <a:off x="0" y="0"/>
            <a:ext cx="4865461" cy="5143499"/>
          </a:xfrm>
          <a:prstGeom prst="rect">
            <a:avLst/>
          </a:prstGeom>
          <a:noFill/>
          <a:ln>
            <a:noFill/>
          </a:ln>
        </p:spPr>
      </p:pic>
      <p:sp>
        <p:nvSpPr>
          <p:cNvPr id="1299" name="Google Shape;1299;p168"/>
          <p:cNvSpPr txBox="1"/>
          <p:nvPr/>
        </p:nvSpPr>
        <p:spPr>
          <a:xfrm>
            <a:off x="6701475" y="1763375"/>
            <a:ext cx="1468500" cy="35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chemeClr val="hlink"/>
                </a:solidFill>
                <a:latin typeface="Nunito"/>
                <a:ea typeface="Nunito"/>
                <a:cs typeface="Nunito"/>
                <a:sym typeface="Nunito"/>
                <a:hlinkClick r:id="rId4"/>
              </a:rPr>
              <a:t>Podcast</a:t>
            </a:r>
            <a:endParaRPr sz="1800">
              <a:solidFill>
                <a:schemeClr val="dk2"/>
              </a:solidFill>
              <a:latin typeface="Nunito"/>
              <a:ea typeface="Nunito"/>
              <a:cs typeface="Nunito"/>
              <a:sym typeface="Nunito"/>
            </a:endParaRPr>
          </a:p>
        </p:txBody>
      </p:sp>
      <p:pic>
        <p:nvPicPr>
          <p:cNvPr id="1300" name="Google Shape;1300;p168" title="Screenshot 2025-03-20 at 15.30.07.png"/>
          <p:cNvPicPr preferRelativeResize="0"/>
          <p:nvPr/>
        </p:nvPicPr>
        <p:blipFill>
          <a:blip r:embed="rId5">
            <a:alphaModFix/>
          </a:blip>
          <a:stretch>
            <a:fillRect/>
          </a:stretch>
        </p:blipFill>
        <p:spPr>
          <a:xfrm>
            <a:off x="5208075" y="3222295"/>
            <a:ext cx="3364401" cy="1342475"/>
          </a:xfrm>
          <a:prstGeom prst="rect">
            <a:avLst/>
          </a:prstGeom>
          <a:noFill/>
          <a:ln>
            <a:noFill/>
          </a:ln>
        </p:spPr>
      </p:pic>
      <p:sp>
        <p:nvSpPr>
          <p:cNvPr id="1301" name="Google Shape;1301;p168"/>
          <p:cNvSpPr txBox="1"/>
          <p:nvPr/>
        </p:nvSpPr>
        <p:spPr>
          <a:xfrm>
            <a:off x="5647075" y="4301150"/>
            <a:ext cx="374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6"/>
              </a:rPr>
              <a:t>https://zenodo.org/records/14496847</a:t>
            </a:r>
            <a:r>
              <a:rPr lang="en"/>
              <a:t> </a:t>
            </a:r>
            <a:endParaRPr/>
          </a:p>
        </p:txBody>
      </p:sp>
      <p:pic>
        <p:nvPicPr>
          <p:cNvPr id="1302" name="Google Shape;1302;p168" title="Screenshot 2025-03-20 at 15.31.34.png"/>
          <p:cNvPicPr preferRelativeResize="0"/>
          <p:nvPr/>
        </p:nvPicPr>
        <p:blipFill>
          <a:blip r:embed="rId7">
            <a:alphaModFix/>
          </a:blip>
          <a:stretch>
            <a:fillRect/>
          </a:stretch>
        </p:blipFill>
        <p:spPr>
          <a:xfrm>
            <a:off x="4979474" y="680526"/>
            <a:ext cx="3640426" cy="11905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6" name="Shape 1306"/>
        <p:cNvGrpSpPr/>
        <p:nvPr/>
      </p:nvGrpSpPr>
      <p:grpSpPr>
        <a:xfrm>
          <a:off x="0" y="0"/>
          <a:ext cx="0" cy="0"/>
          <a:chOff x="0" y="0"/>
          <a:chExt cx="0" cy="0"/>
        </a:xfrm>
      </p:grpSpPr>
      <p:sp>
        <p:nvSpPr>
          <p:cNvPr id="1307" name="Google Shape;1307;p169"/>
          <p:cNvSpPr txBox="1"/>
          <p:nvPr>
            <p:ph type="title"/>
          </p:nvPr>
        </p:nvSpPr>
        <p:spPr>
          <a:xfrm>
            <a:off x="90900" y="449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Actively review preprints!</a:t>
            </a:r>
            <a:endParaRPr/>
          </a:p>
        </p:txBody>
      </p:sp>
      <p:pic>
        <p:nvPicPr>
          <p:cNvPr id="1308" name="Google Shape;1308;p169" title="BANNER_ASAPbio-how-to-review-a-preprint-LK-FB-1200x630 (1).png"/>
          <p:cNvPicPr preferRelativeResize="0"/>
          <p:nvPr/>
        </p:nvPicPr>
        <p:blipFill>
          <a:blip r:embed="rId3">
            <a:alphaModFix/>
          </a:blip>
          <a:stretch>
            <a:fillRect/>
          </a:stretch>
        </p:blipFill>
        <p:spPr>
          <a:xfrm>
            <a:off x="614575" y="755175"/>
            <a:ext cx="8040048" cy="4221025"/>
          </a:xfrm>
          <a:prstGeom prst="rect">
            <a:avLst/>
          </a:prstGeom>
          <a:noFill/>
          <a:ln>
            <a:noFill/>
          </a:ln>
        </p:spPr>
      </p:pic>
      <p:sp>
        <p:nvSpPr>
          <p:cNvPr id="1309" name="Google Shape;1309;p169"/>
          <p:cNvSpPr txBox="1"/>
          <p:nvPr/>
        </p:nvSpPr>
        <p:spPr>
          <a:xfrm>
            <a:off x="2556025" y="4336775"/>
            <a:ext cx="4211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https://zenodo.org/records/12731704</a:t>
            </a:r>
            <a:r>
              <a:rPr lang="en"/>
              <a:t>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70"/>
          <p:cNvSpPr txBox="1"/>
          <p:nvPr>
            <p:ph type="title"/>
          </p:nvPr>
        </p:nvSpPr>
        <p:spPr>
          <a:xfrm>
            <a:off x="90900" y="449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Actively review preprints!</a:t>
            </a:r>
            <a:endParaRPr/>
          </a:p>
        </p:txBody>
      </p:sp>
      <p:pic>
        <p:nvPicPr>
          <p:cNvPr id="1315" name="Google Shape;1315;p170" title="ASAPbio-4-steps-square.png"/>
          <p:cNvPicPr preferRelativeResize="0"/>
          <p:nvPr/>
        </p:nvPicPr>
        <p:blipFill>
          <a:blip r:embed="rId3">
            <a:alphaModFix/>
          </a:blip>
          <a:stretch>
            <a:fillRect/>
          </a:stretch>
        </p:blipFill>
        <p:spPr>
          <a:xfrm>
            <a:off x="1099125" y="786650"/>
            <a:ext cx="4221026" cy="4221026"/>
          </a:xfrm>
          <a:prstGeom prst="rect">
            <a:avLst/>
          </a:prstGeom>
          <a:noFill/>
          <a:ln>
            <a:noFill/>
          </a:ln>
        </p:spPr>
      </p:pic>
      <p:sp>
        <p:nvSpPr>
          <p:cNvPr id="1316" name="Google Shape;1316;p170"/>
          <p:cNvSpPr txBox="1"/>
          <p:nvPr/>
        </p:nvSpPr>
        <p:spPr>
          <a:xfrm>
            <a:off x="5449125" y="2884850"/>
            <a:ext cx="328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https://zenodo.org/records/10245909</a:t>
            </a:r>
            <a:r>
              <a:rPr lang="en"/>
              <a:t>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171"/>
          <p:cNvSpPr txBox="1"/>
          <p:nvPr>
            <p:ph type="title"/>
          </p:nvPr>
        </p:nvSpPr>
        <p:spPr>
          <a:xfrm>
            <a:off x="90900" y="449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Learn more with preprint-related programs</a:t>
            </a:r>
            <a:endParaRPr/>
          </a:p>
        </p:txBody>
      </p:sp>
      <p:pic>
        <p:nvPicPr>
          <p:cNvPr id="1322" name="Google Shape;1322;p171"/>
          <p:cNvPicPr preferRelativeResize="0"/>
          <p:nvPr/>
        </p:nvPicPr>
        <p:blipFill>
          <a:blip r:embed="rId3">
            <a:alphaModFix/>
          </a:blip>
          <a:stretch>
            <a:fillRect/>
          </a:stretch>
        </p:blipFill>
        <p:spPr>
          <a:xfrm>
            <a:off x="353225" y="800250"/>
            <a:ext cx="3781977" cy="3781977"/>
          </a:xfrm>
          <a:prstGeom prst="rect">
            <a:avLst/>
          </a:prstGeom>
          <a:noFill/>
          <a:ln>
            <a:noFill/>
          </a:ln>
        </p:spPr>
      </p:pic>
      <p:grpSp>
        <p:nvGrpSpPr>
          <p:cNvPr id="1323" name="Google Shape;1323;p171"/>
          <p:cNvGrpSpPr/>
          <p:nvPr/>
        </p:nvGrpSpPr>
        <p:grpSpPr>
          <a:xfrm>
            <a:off x="4740751" y="1038425"/>
            <a:ext cx="4105075" cy="1182980"/>
            <a:chOff x="4740751" y="1038425"/>
            <a:chExt cx="4105075" cy="1182980"/>
          </a:xfrm>
        </p:grpSpPr>
        <p:pic>
          <p:nvPicPr>
            <p:cNvPr id="1324" name="Google Shape;1324;p171" title="Screenshot 2025-03-20 at 15.26.12.png"/>
            <p:cNvPicPr preferRelativeResize="0"/>
            <p:nvPr/>
          </p:nvPicPr>
          <p:blipFill>
            <a:blip r:embed="rId4">
              <a:alphaModFix/>
            </a:blip>
            <a:stretch>
              <a:fillRect/>
            </a:stretch>
          </p:blipFill>
          <p:spPr>
            <a:xfrm>
              <a:off x="5973327" y="1038425"/>
              <a:ext cx="1943100" cy="1047750"/>
            </a:xfrm>
            <a:prstGeom prst="rect">
              <a:avLst/>
            </a:prstGeom>
            <a:noFill/>
            <a:ln>
              <a:noFill/>
            </a:ln>
          </p:spPr>
        </p:pic>
        <p:pic>
          <p:nvPicPr>
            <p:cNvPr id="1325" name="Google Shape;1325;p171" title="Screenshot 2025-03-20 at 15.26.23.png"/>
            <p:cNvPicPr preferRelativeResize="0"/>
            <p:nvPr/>
          </p:nvPicPr>
          <p:blipFill>
            <a:blip r:embed="rId5">
              <a:alphaModFix/>
            </a:blip>
            <a:stretch>
              <a:fillRect/>
            </a:stretch>
          </p:blipFill>
          <p:spPr>
            <a:xfrm>
              <a:off x="4740751" y="1893680"/>
              <a:ext cx="4105075" cy="327725"/>
            </a:xfrm>
            <a:prstGeom prst="rect">
              <a:avLst/>
            </a:prstGeom>
            <a:noFill/>
            <a:ln>
              <a:noFill/>
            </a:ln>
          </p:spPr>
        </p:pic>
      </p:grpSp>
      <p:grpSp>
        <p:nvGrpSpPr>
          <p:cNvPr id="1326" name="Google Shape;1326;p171"/>
          <p:cNvGrpSpPr/>
          <p:nvPr/>
        </p:nvGrpSpPr>
        <p:grpSpPr>
          <a:xfrm>
            <a:off x="4806925" y="2858326"/>
            <a:ext cx="4105075" cy="1503300"/>
            <a:chOff x="4806925" y="2858326"/>
            <a:chExt cx="4105075" cy="1503300"/>
          </a:xfrm>
        </p:grpSpPr>
        <p:pic>
          <p:nvPicPr>
            <p:cNvPr id="1327" name="Google Shape;1327;p171" title="Screenshot 2025-03-20 at 15.26.52.png"/>
            <p:cNvPicPr preferRelativeResize="0"/>
            <p:nvPr/>
          </p:nvPicPr>
          <p:blipFill>
            <a:blip r:embed="rId6">
              <a:alphaModFix/>
            </a:blip>
            <a:stretch>
              <a:fillRect/>
            </a:stretch>
          </p:blipFill>
          <p:spPr>
            <a:xfrm>
              <a:off x="4806925" y="2858326"/>
              <a:ext cx="4105075" cy="1258007"/>
            </a:xfrm>
            <a:prstGeom prst="rect">
              <a:avLst/>
            </a:prstGeom>
            <a:noFill/>
            <a:ln>
              <a:noFill/>
            </a:ln>
          </p:spPr>
        </p:pic>
        <p:pic>
          <p:nvPicPr>
            <p:cNvPr id="1328" name="Google Shape;1328;p171" title="Screenshot 2025-03-20 at 15.27.33.png"/>
            <p:cNvPicPr preferRelativeResize="0"/>
            <p:nvPr/>
          </p:nvPicPr>
          <p:blipFill>
            <a:blip r:embed="rId7">
              <a:alphaModFix/>
            </a:blip>
            <a:stretch>
              <a:fillRect/>
            </a:stretch>
          </p:blipFill>
          <p:spPr>
            <a:xfrm>
              <a:off x="4816950" y="3928050"/>
              <a:ext cx="3957650" cy="433575"/>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pic>
        <p:nvPicPr>
          <p:cNvPr id="707" name="Google Shape;707;p127"/>
          <p:cNvPicPr preferRelativeResize="0"/>
          <p:nvPr/>
        </p:nvPicPr>
        <p:blipFill>
          <a:blip r:embed="rId3">
            <a:alphaModFix/>
          </a:blip>
          <a:stretch>
            <a:fillRect/>
          </a:stretch>
        </p:blipFill>
        <p:spPr>
          <a:xfrm>
            <a:off x="66225" y="508050"/>
            <a:ext cx="3021924" cy="2445550"/>
          </a:xfrm>
          <a:prstGeom prst="rect">
            <a:avLst/>
          </a:prstGeom>
          <a:noFill/>
          <a:ln>
            <a:noFill/>
          </a:ln>
        </p:spPr>
      </p:pic>
      <p:sp>
        <p:nvSpPr>
          <p:cNvPr id="708" name="Google Shape;708;p127"/>
          <p:cNvSpPr txBox="1"/>
          <p:nvPr>
            <p:ph type="title"/>
          </p:nvPr>
        </p:nvSpPr>
        <p:spPr>
          <a:xfrm>
            <a:off x="142424" y="-197500"/>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When did peer review start? A brief history</a:t>
            </a:r>
            <a:endParaRPr b="1">
              <a:solidFill>
                <a:srgbClr val="464646"/>
              </a:solidFill>
            </a:endParaRPr>
          </a:p>
        </p:txBody>
      </p:sp>
      <p:sp>
        <p:nvSpPr>
          <p:cNvPr id="709" name="Google Shape;709;p127"/>
          <p:cNvSpPr txBox="1"/>
          <p:nvPr/>
        </p:nvSpPr>
        <p:spPr>
          <a:xfrm>
            <a:off x="620150" y="884400"/>
            <a:ext cx="2190900" cy="139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“Peer review has been around for over 350 years and is therefore a well-established gold standard”</a:t>
            </a:r>
            <a:endParaRPr/>
          </a:p>
        </p:txBody>
      </p:sp>
      <p:sp>
        <p:nvSpPr>
          <p:cNvPr id="710" name="Google Shape;710;p127"/>
          <p:cNvSpPr txBox="1"/>
          <p:nvPr/>
        </p:nvSpPr>
        <p:spPr>
          <a:xfrm>
            <a:off x="142425" y="383952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5th century BC </a:t>
            </a:r>
            <a:endParaRPr/>
          </a:p>
        </p:txBody>
      </p:sp>
      <p:sp>
        <p:nvSpPr>
          <p:cNvPr id="711" name="Google Shape;711;p127"/>
          <p:cNvSpPr txBox="1"/>
          <p:nvPr/>
        </p:nvSpPr>
        <p:spPr>
          <a:xfrm>
            <a:off x="66225" y="2902550"/>
            <a:ext cx="15372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Pre-history peer review</a:t>
            </a:r>
            <a:endParaRPr/>
          </a:p>
        </p:txBody>
      </p:sp>
      <p:sp>
        <p:nvSpPr>
          <p:cNvPr id="712" name="Google Shape;712;p127"/>
          <p:cNvSpPr txBox="1"/>
          <p:nvPr/>
        </p:nvSpPr>
        <p:spPr>
          <a:xfrm>
            <a:off x="3258800" y="3067800"/>
            <a:ext cx="13680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Historical peer review</a:t>
            </a:r>
            <a:endParaRPr/>
          </a:p>
        </p:txBody>
      </p:sp>
      <p:sp>
        <p:nvSpPr>
          <p:cNvPr id="713" name="Google Shape;713;p127"/>
          <p:cNvSpPr txBox="1"/>
          <p:nvPr/>
        </p:nvSpPr>
        <p:spPr>
          <a:xfrm>
            <a:off x="7577375" y="2902550"/>
            <a:ext cx="1137300" cy="8958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Modern peer review</a:t>
            </a:r>
            <a:endParaRPr/>
          </a:p>
        </p:txBody>
      </p:sp>
      <p:sp>
        <p:nvSpPr>
          <p:cNvPr id="714" name="Google Shape;714;p127"/>
          <p:cNvSpPr txBox="1"/>
          <p:nvPr/>
        </p:nvSpPr>
        <p:spPr>
          <a:xfrm>
            <a:off x="3759725" y="383952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17th century</a:t>
            </a:r>
            <a:endParaRPr/>
          </a:p>
        </p:txBody>
      </p:sp>
      <p:sp>
        <p:nvSpPr>
          <p:cNvPr id="715" name="Google Shape;715;p127"/>
          <p:cNvSpPr txBox="1"/>
          <p:nvPr/>
        </p:nvSpPr>
        <p:spPr>
          <a:xfrm>
            <a:off x="7909150" y="3915725"/>
            <a:ext cx="7533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1970’s</a:t>
            </a:r>
            <a:endParaRPr/>
          </a:p>
        </p:txBody>
      </p:sp>
      <p:cxnSp>
        <p:nvCxnSpPr>
          <p:cNvPr id="716" name="Google Shape;716;p127"/>
          <p:cNvCxnSpPr/>
          <p:nvPr/>
        </p:nvCxnSpPr>
        <p:spPr>
          <a:xfrm>
            <a:off x="104825" y="3878225"/>
            <a:ext cx="8931900" cy="37500"/>
          </a:xfrm>
          <a:prstGeom prst="straightConnector1">
            <a:avLst/>
          </a:prstGeom>
          <a:noFill/>
          <a:ln cap="flat" cmpd="sng" w="9525">
            <a:solidFill>
              <a:schemeClr val="dk2"/>
            </a:solidFill>
            <a:prstDash val="solid"/>
            <a:round/>
            <a:headEnd len="med" w="med" type="none"/>
            <a:tailEnd len="med" w="med" type="triangle"/>
          </a:ln>
        </p:spPr>
      </p:cxnSp>
      <p:cxnSp>
        <p:nvCxnSpPr>
          <p:cNvPr id="717" name="Google Shape;717;p127"/>
          <p:cNvCxnSpPr/>
          <p:nvPr/>
        </p:nvCxnSpPr>
        <p:spPr>
          <a:xfrm rot="10800000">
            <a:off x="8308825" y="3798225"/>
            <a:ext cx="11700" cy="105000"/>
          </a:xfrm>
          <a:prstGeom prst="straightConnector1">
            <a:avLst/>
          </a:prstGeom>
          <a:noFill/>
          <a:ln cap="flat" cmpd="sng" w="9525">
            <a:solidFill>
              <a:schemeClr val="dk2"/>
            </a:solidFill>
            <a:prstDash val="solid"/>
            <a:round/>
            <a:headEnd len="med" w="med" type="none"/>
            <a:tailEnd len="med" w="med" type="none"/>
          </a:ln>
        </p:spPr>
      </p:cxnSp>
      <p:cxnSp>
        <p:nvCxnSpPr>
          <p:cNvPr id="718" name="Google Shape;718;p127"/>
          <p:cNvCxnSpPr/>
          <p:nvPr/>
        </p:nvCxnSpPr>
        <p:spPr>
          <a:xfrm rot="10800000">
            <a:off x="799475" y="3288750"/>
            <a:ext cx="2700" cy="594000"/>
          </a:xfrm>
          <a:prstGeom prst="straightConnector1">
            <a:avLst/>
          </a:prstGeom>
          <a:noFill/>
          <a:ln cap="flat" cmpd="sng" w="9525">
            <a:solidFill>
              <a:schemeClr val="dk2"/>
            </a:solidFill>
            <a:prstDash val="solid"/>
            <a:round/>
            <a:headEnd len="med" w="med" type="none"/>
            <a:tailEnd len="med" w="med" type="none"/>
          </a:ln>
        </p:spPr>
      </p:cxnSp>
      <p:cxnSp>
        <p:nvCxnSpPr>
          <p:cNvPr id="719" name="Google Shape;719;p127"/>
          <p:cNvCxnSpPr/>
          <p:nvPr/>
        </p:nvCxnSpPr>
        <p:spPr>
          <a:xfrm rot="10800000">
            <a:off x="8894325" y="2410725"/>
            <a:ext cx="10200" cy="1492500"/>
          </a:xfrm>
          <a:prstGeom prst="straightConnector1">
            <a:avLst/>
          </a:prstGeom>
          <a:noFill/>
          <a:ln cap="flat" cmpd="sng" w="9525">
            <a:solidFill>
              <a:schemeClr val="dk2"/>
            </a:solidFill>
            <a:prstDash val="solid"/>
            <a:round/>
            <a:headEnd len="med" w="med" type="none"/>
            <a:tailEnd len="med" w="med" type="none"/>
          </a:ln>
        </p:spPr>
      </p:cxnSp>
      <p:sp>
        <p:nvSpPr>
          <p:cNvPr id="720" name="Google Shape;720;p127"/>
          <p:cNvSpPr txBox="1"/>
          <p:nvPr/>
        </p:nvSpPr>
        <p:spPr>
          <a:xfrm>
            <a:off x="8317825" y="1621150"/>
            <a:ext cx="11373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Preprint peer review</a:t>
            </a:r>
            <a:endParaRPr/>
          </a:p>
        </p:txBody>
      </p:sp>
      <p:cxnSp>
        <p:nvCxnSpPr>
          <p:cNvPr id="721" name="Google Shape;721;p127"/>
          <p:cNvCxnSpPr/>
          <p:nvPr/>
        </p:nvCxnSpPr>
        <p:spPr>
          <a:xfrm rot="10800000">
            <a:off x="4365900" y="3312238"/>
            <a:ext cx="2700" cy="594000"/>
          </a:xfrm>
          <a:prstGeom prst="straightConnector1">
            <a:avLst/>
          </a:prstGeom>
          <a:noFill/>
          <a:ln cap="flat" cmpd="sng" w="9525">
            <a:solidFill>
              <a:schemeClr val="dk2"/>
            </a:solidFill>
            <a:prstDash val="solid"/>
            <a:round/>
            <a:headEnd len="med" w="med" type="none"/>
            <a:tailEnd len="med" w="med" type="none"/>
          </a:ln>
        </p:spPr>
      </p:cxnSp>
      <p:cxnSp>
        <p:nvCxnSpPr>
          <p:cNvPr id="722" name="Google Shape;722;p127"/>
          <p:cNvCxnSpPr/>
          <p:nvPr/>
        </p:nvCxnSpPr>
        <p:spPr>
          <a:xfrm flipH="1" rot="10800000">
            <a:off x="4402300" y="4123475"/>
            <a:ext cx="3600" cy="346200"/>
          </a:xfrm>
          <a:prstGeom prst="straightConnector1">
            <a:avLst/>
          </a:prstGeom>
          <a:noFill/>
          <a:ln cap="flat" cmpd="sng" w="9525">
            <a:solidFill>
              <a:schemeClr val="dk2"/>
            </a:solidFill>
            <a:prstDash val="solid"/>
            <a:round/>
            <a:headEnd len="med" w="med" type="none"/>
            <a:tailEnd len="med" w="med" type="none"/>
          </a:ln>
        </p:spPr>
      </p:cxnSp>
      <p:sp>
        <p:nvSpPr>
          <p:cNvPr id="723" name="Google Shape;723;p127"/>
          <p:cNvSpPr txBox="1"/>
          <p:nvPr/>
        </p:nvSpPr>
        <p:spPr>
          <a:xfrm>
            <a:off x="2942950" y="431727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Nunito"/>
                <a:ea typeface="Nunito"/>
                <a:cs typeface="Nunito"/>
                <a:sym typeface="Nunito"/>
              </a:rPr>
              <a:t>Henry Oldenburg</a:t>
            </a:r>
            <a:endParaRPr/>
          </a:p>
        </p:txBody>
      </p:sp>
      <p:cxnSp>
        <p:nvCxnSpPr>
          <p:cNvPr id="724" name="Google Shape;724;p127"/>
          <p:cNvCxnSpPr/>
          <p:nvPr/>
        </p:nvCxnSpPr>
        <p:spPr>
          <a:xfrm rot="10800000">
            <a:off x="6312700" y="3903225"/>
            <a:ext cx="1200" cy="613200"/>
          </a:xfrm>
          <a:prstGeom prst="straightConnector1">
            <a:avLst/>
          </a:prstGeom>
          <a:noFill/>
          <a:ln cap="flat" cmpd="sng" w="9525">
            <a:solidFill>
              <a:schemeClr val="dk2"/>
            </a:solidFill>
            <a:prstDash val="solid"/>
            <a:round/>
            <a:headEnd len="med" w="med" type="none"/>
            <a:tailEnd len="med" w="med" type="none"/>
          </a:ln>
        </p:spPr>
      </p:cxnSp>
      <p:sp>
        <p:nvSpPr>
          <p:cNvPr id="725" name="Google Shape;725;p127"/>
          <p:cNvSpPr txBox="1"/>
          <p:nvPr/>
        </p:nvSpPr>
        <p:spPr>
          <a:xfrm>
            <a:off x="5688075" y="451642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Nunito"/>
                <a:ea typeface="Nunito"/>
                <a:cs typeface="Nunito"/>
                <a:sym typeface="Nunito"/>
              </a:rPr>
              <a:t>William Whewell</a:t>
            </a:r>
            <a:endParaRPr/>
          </a:p>
        </p:txBody>
      </p:sp>
      <p:sp>
        <p:nvSpPr>
          <p:cNvPr id="726" name="Google Shape;726;p127"/>
          <p:cNvSpPr txBox="1"/>
          <p:nvPr/>
        </p:nvSpPr>
        <p:spPr>
          <a:xfrm>
            <a:off x="3740775" y="4795025"/>
            <a:ext cx="28824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Nunito"/>
                <a:ea typeface="Nunito"/>
                <a:cs typeface="Nunito"/>
                <a:sym typeface="Nunito"/>
              </a:rPr>
              <a:t>Medical Essays and Observations </a:t>
            </a:r>
            <a:endParaRPr/>
          </a:p>
        </p:txBody>
      </p:sp>
      <p:cxnSp>
        <p:nvCxnSpPr>
          <p:cNvPr id="727" name="Google Shape;727;p127"/>
          <p:cNvCxnSpPr/>
          <p:nvPr/>
        </p:nvCxnSpPr>
        <p:spPr>
          <a:xfrm rot="10800000">
            <a:off x="5195863" y="3930600"/>
            <a:ext cx="7500" cy="969000"/>
          </a:xfrm>
          <a:prstGeom prst="straightConnector1">
            <a:avLst/>
          </a:prstGeom>
          <a:noFill/>
          <a:ln cap="flat" cmpd="sng" w="9525">
            <a:solidFill>
              <a:schemeClr val="dk2"/>
            </a:solidFill>
            <a:prstDash val="solid"/>
            <a:round/>
            <a:headEnd len="med" w="med" type="none"/>
            <a:tailEnd len="med" w="med" type="none"/>
          </a:ln>
        </p:spPr>
      </p:cxnSp>
      <p:sp>
        <p:nvSpPr>
          <p:cNvPr id="728" name="Google Shape;728;p127"/>
          <p:cNvSpPr txBox="1"/>
          <p:nvPr/>
        </p:nvSpPr>
        <p:spPr>
          <a:xfrm>
            <a:off x="5053650" y="1303650"/>
            <a:ext cx="26205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000000"/>
                </a:solidFill>
              </a:rPr>
              <a:t>Written by teams of eminent scholars, these reports might, he argued, be “</a:t>
            </a:r>
            <a:r>
              <a:rPr b="1" lang="en" sz="1100">
                <a:solidFill>
                  <a:srgbClr val="000000"/>
                </a:solidFill>
              </a:rPr>
              <a:t>often more interesting than the memoirs themselves” and thus a great source of publicity for science</a:t>
            </a:r>
            <a:endParaRPr b="1"/>
          </a:p>
        </p:txBody>
      </p:sp>
      <p:cxnSp>
        <p:nvCxnSpPr>
          <p:cNvPr id="729" name="Google Shape;729;p127"/>
          <p:cNvCxnSpPr/>
          <p:nvPr/>
        </p:nvCxnSpPr>
        <p:spPr>
          <a:xfrm rot="10800000">
            <a:off x="6311500" y="2373225"/>
            <a:ext cx="2400" cy="1533600"/>
          </a:xfrm>
          <a:prstGeom prst="straightConnector1">
            <a:avLst/>
          </a:prstGeom>
          <a:noFill/>
          <a:ln cap="flat" cmpd="sng" w="9525">
            <a:solidFill>
              <a:schemeClr val="dk2"/>
            </a:solidFill>
            <a:prstDash val="solid"/>
            <a:round/>
            <a:headEnd len="med" w="med" type="none"/>
            <a:tailEnd len="med" w="med" type="none"/>
          </a:ln>
        </p:spPr>
      </p:cxnSp>
      <p:sp>
        <p:nvSpPr>
          <p:cNvPr id="730" name="Google Shape;730;p127"/>
          <p:cNvSpPr txBox="1"/>
          <p:nvPr/>
        </p:nvSpPr>
        <p:spPr>
          <a:xfrm>
            <a:off x="-76200" y="4869875"/>
            <a:ext cx="36087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u="sng">
                <a:solidFill>
                  <a:schemeClr val="hlink"/>
                </a:solidFill>
                <a:hlinkClick r:id="rId4"/>
              </a:rPr>
              <a:t>https://journals.plos.org/plosbiology/article?id=10.1371/journal.pbio.3002234</a:t>
            </a:r>
            <a:r>
              <a:rPr lang="en" sz="800"/>
              <a:t>  </a:t>
            </a:r>
            <a:endParaRPr sz="800"/>
          </a:p>
        </p:txBody>
      </p:sp>
      <p:sp>
        <p:nvSpPr>
          <p:cNvPr id="731" name="Google Shape;731;p127"/>
          <p:cNvSpPr txBox="1"/>
          <p:nvPr/>
        </p:nvSpPr>
        <p:spPr>
          <a:xfrm>
            <a:off x="8396725" y="4747850"/>
            <a:ext cx="690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hlinkClick r:id="rId5"/>
              </a:rPr>
              <a:t>YouTube</a:t>
            </a:r>
            <a:endParaRPr sz="1000"/>
          </a:p>
        </p:txBody>
      </p:sp>
      <p:sp>
        <p:nvSpPr>
          <p:cNvPr id="732" name="Google Shape;732;p127"/>
          <p:cNvSpPr txBox="1"/>
          <p:nvPr/>
        </p:nvSpPr>
        <p:spPr>
          <a:xfrm>
            <a:off x="8594950" y="3839525"/>
            <a:ext cx="7533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2017</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1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2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2" name="Shape 1332"/>
        <p:cNvGrpSpPr/>
        <p:nvPr/>
      </p:nvGrpSpPr>
      <p:grpSpPr>
        <a:xfrm>
          <a:off x="0" y="0"/>
          <a:ext cx="0" cy="0"/>
          <a:chOff x="0" y="0"/>
          <a:chExt cx="0" cy="0"/>
        </a:xfrm>
      </p:grpSpPr>
      <p:sp>
        <p:nvSpPr>
          <p:cNvPr id="1333" name="Google Shape;1333;p172"/>
          <p:cNvSpPr txBox="1"/>
          <p:nvPr>
            <p:ph type="title"/>
          </p:nvPr>
        </p:nvSpPr>
        <p:spPr>
          <a:xfrm>
            <a:off x="98825" y="408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publish peer reviews?</a:t>
            </a:r>
            <a:endParaRPr/>
          </a:p>
        </p:txBody>
      </p:sp>
      <p:sp>
        <p:nvSpPr>
          <p:cNvPr id="1334" name="Google Shape;1334;p172"/>
          <p:cNvSpPr txBox="1"/>
          <p:nvPr>
            <p:ph idx="1" type="body"/>
          </p:nvPr>
        </p:nvSpPr>
        <p:spPr>
          <a:xfrm>
            <a:off x="357800" y="634950"/>
            <a:ext cx="8520600" cy="38436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sz="2400"/>
              <a:t>Encourages constructive reviewer behavior</a:t>
            </a:r>
            <a:endParaRPr sz="2400"/>
          </a:p>
          <a:p>
            <a:pPr indent="-381000" lvl="0" marL="457200" rtl="0" algn="l">
              <a:spcBef>
                <a:spcPts val="0"/>
              </a:spcBef>
              <a:spcAft>
                <a:spcPts val="0"/>
              </a:spcAft>
              <a:buSzPts val="2400"/>
              <a:buChar char="●"/>
            </a:pPr>
            <a:r>
              <a:rPr lang="en" sz="2400"/>
              <a:t>Transparency = Accountability</a:t>
            </a:r>
            <a:endParaRPr sz="2400"/>
          </a:p>
          <a:p>
            <a:pPr indent="-381000" lvl="0" marL="457200" rtl="0" algn="l">
              <a:spcBef>
                <a:spcPts val="0"/>
              </a:spcBef>
              <a:spcAft>
                <a:spcPts val="0"/>
              </a:spcAft>
              <a:buSzPts val="2400"/>
              <a:buChar char="●"/>
            </a:pPr>
            <a:r>
              <a:rPr lang="en" sz="2400"/>
              <a:t>Recognises peer review as scholarship</a:t>
            </a:r>
            <a:endParaRPr sz="2400"/>
          </a:p>
          <a:p>
            <a:pPr indent="-381000" lvl="0" marL="457200" rtl="0" algn="l">
              <a:spcBef>
                <a:spcPts val="0"/>
              </a:spcBef>
              <a:spcAft>
                <a:spcPts val="0"/>
              </a:spcAft>
              <a:buSzPts val="2400"/>
              <a:buChar char="●"/>
            </a:pPr>
            <a:r>
              <a:rPr lang="en" sz="2400"/>
              <a:t>Enables reviewer recognition</a:t>
            </a:r>
            <a:endParaRPr sz="2400"/>
          </a:p>
          <a:p>
            <a:pPr indent="-381000" lvl="0" marL="457200" rtl="0" algn="l">
              <a:spcBef>
                <a:spcPts val="0"/>
              </a:spcBef>
              <a:spcAft>
                <a:spcPts val="0"/>
              </a:spcAft>
              <a:buSzPts val="2400"/>
              <a:buChar char="●"/>
            </a:pPr>
            <a:r>
              <a:rPr lang="en" sz="2400"/>
              <a:t>Helps trainees &amp; ECRs</a:t>
            </a:r>
            <a:endParaRPr sz="2400"/>
          </a:p>
          <a:p>
            <a:pPr indent="-381000" lvl="0" marL="457200" rtl="0" algn="l">
              <a:spcBef>
                <a:spcPts val="0"/>
              </a:spcBef>
              <a:spcAft>
                <a:spcPts val="0"/>
              </a:spcAft>
              <a:buSzPts val="2400"/>
              <a:buChar char="●"/>
            </a:pPr>
            <a:r>
              <a:rPr lang="en" sz="2400"/>
              <a:t>Marker of trust</a:t>
            </a:r>
            <a:endParaRPr sz="2400"/>
          </a:p>
          <a:p>
            <a:pPr indent="-381000" lvl="0" marL="457200" rtl="0" algn="l">
              <a:spcBef>
                <a:spcPts val="0"/>
              </a:spcBef>
              <a:spcAft>
                <a:spcPts val="0"/>
              </a:spcAft>
              <a:buSzPts val="2400"/>
              <a:buChar char="●"/>
            </a:pPr>
            <a:r>
              <a:rPr lang="en" sz="2400"/>
              <a:t>Makes journal decisions more transparent</a:t>
            </a:r>
            <a:endParaRPr sz="2400"/>
          </a:p>
          <a:p>
            <a:pPr indent="-381000" lvl="0" marL="457200" rtl="0" algn="l">
              <a:spcBef>
                <a:spcPts val="0"/>
              </a:spcBef>
              <a:spcAft>
                <a:spcPts val="0"/>
              </a:spcAft>
              <a:buSzPts val="2400"/>
              <a:buChar char="●"/>
            </a:pPr>
            <a:r>
              <a:rPr lang="en" sz="2400"/>
              <a:t>Reduces waste</a:t>
            </a:r>
            <a:endParaRPr sz="2400"/>
          </a:p>
          <a:p>
            <a:pPr indent="-381000" lvl="0" marL="457200" rtl="0" algn="l">
              <a:spcBef>
                <a:spcPts val="0"/>
              </a:spcBef>
              <a:spcAft>
                <a:spcPts val="0"/>
              </a:spcAft>
              <a:buSzPts val="2400"/>
              <a:buChar char="●"/>
            </a:pPr>
            <a:r>
              <a:rPr lang="en" sz="2400"/>
              <a:t>Enables the study of peer review</a:t>
            </a:r>
            <a:endParaRPr sz="2400"/>
          </a:p>
        </p:txBody>
      </p:sp>
      <p:sp>
        <p:nvSpPr>
          <p:cNvPr id="1335" name="Google Shape;1335;p172"/>
          <p:cNvSpPr txBox="1"/>
          <p:nvPr>
            <p:ph idx="1" type="body"/>
          </p:nvPr>
        </p:nvSpPr>
        <p:spPr>
          <a:xfrm>
            <a:off x="4432650" y="4629775"/>
            <a:ext cx="4618500" cy="357300"/>
          </a:xfrm>
          <a:prstGeom prst="rect">
            <a:avLst/>
          </a:prstGeom>
          <a:solidFill>
            <a:srgbClr val="434343"/>
          </a:solidFill>
          <a:ln>
            <a:noFill/>
          </a:ln>
        </p:spPr>
        <p:txBody>
          <a:bodyPr anchorCtr="0" anchor="t" bIns="91425" lIns="91425" spcFirstLastPara="1" rIns="91425" wrap="square" tIns="91425">
            <a:noAutofit/>
          </a:bodyPr>
          <a:lstStyle/>
          <a:p>
            <a:pPr indent="0" lvl="0" marL="0" rtl="0" algn="l">
              <a:spcBef>
                <a:spcPts val="0"/>
              </a:spcBef>
              <a:spcAft>
                <a:spcPts val="1000"/>
              </a:spcAft>
              <a:buNone/>
            </a:pPr>
            <a:r>
              <a:rPr lang="en" sz="1000" u="sng">
                <a:solidFill>
                  <a:schemeClr val="hlink"/>
                </a:solidFill>
                <a:hlinkClick r:id="rId3"/>
              </a:rPr>
              <a:t>https://journals.plos.org/plosbiology/article?id=10.1371/journal.pbio.3002502</a:t>
            </a:r>
            <a:r>
              <a:rPr lang="en" sz="1000">
                <a:solidFill>
                  <a:srgbClr val="FFFFFF"/>
                </a:solidFill>
              </a:rPr>
              <a:t> </a:t>
            </a:r>
            <a:endParaRPr sz="1000">
              <a:solidFill>
                <a:srgbClr val="FFFFFF"/>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9" name="Shape 1339"/>
        <p:cNvGrpSpPr/>
        <p:nvPr/>
      </p:nvGrpSpPr>
      <p:grpSpPr>
        <a:xfrm>
          <a:off x="0" y="0"/>
          <a:ext cx="0" cy="0"/>
          <a:chOff x="0" y="0"/>
          <a:chExt cx="0" cy="0"/>
        </a:xfrm>
      </p:grpSpPr>
      <p:sp>
        <p:nvSpPr>
          <p:cNvPr id="1340" name="Google Shape;1340;p173"/>
          <p:cNvSpPr/>
          <p:nvPr/>
        </p:nvSpPr>
        <p:spPr>
          <a:xfrm>
            <a:off x="7520800" y="1814300"/>
            <a:ext cx="1338300" cy="949500"/>
          </a:xfrm>
          <a:prstGeom prst="wedgeRoundRectCallout">
            <a:avLst>
              <a:gd fmla="val -82952" name="adj1"/>
              <a:gd fmla="val -75732"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341" name="Google Shape;1341;p173"/>
          <p:cNvSpPr txBox="1"/>
          <p:nvPr>
            <p:ph type="title"/>
          </p:nvPr>
        </p:nvSpPr>
        <p:spPr>
          <a:xfrm>
            <a:off x="160275" y="-49400"/>
            <a:ext cx="8520600" cy="841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3600"/>
              <a:buNone/>
            </a:pPr>
            <a:r>
              <a:rPr b="1" lang="en" sz="4000">
                <a:solidFill>
                  <a:schemeClr val="dk2"/>
                </a:solidFill>
              </a:rPr>
              <a:t>Change is difficult</a:t>
            </a:r>
            <a:endParaRPr b="1" sz="4000">
              <a:solidFill>
                <a:schemeClr val="dk2"/>
              </a:solidFill>
            </a:endParaRPr>
          </a:p>
        </p:txBody>
      </p:sp>
      <p:sp>
        <p:nvSpPr>
          <p:cNvPr id="1342" name="Google Shape;1342;p173"/>
          <p:cNvSpPr txBox="1"/>
          <p:nvPr>
            <p:ph type="title"/>
          </p:nvPr>
        </p:nvSpPr>
        <p:spPr>
          <a:xfrm>
            <a:off x="40675" y="587050"/>
            <a:ext cx="9027600" cy="841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2900">
                <a:solidFill>
                  <a:schemeClr val="dk2"/>
                </a:solidFill>
              </a:rPr>
              <a:t>Survivorship bias is extremely pervasive in academia</a:t>
            </a:r>
            <a:endParaRPr sz="2900">
              <a:solidFill>
                <a:schemeClr val="dk2"/>
              </a:solidFill>
            </a:endParaRPr>
          </a:p>
        </p:txBody>
      </p:sp>
      <p:pic>
        <p:nvPicPr>
          <p:cNvPr id="1343" name="Google Shape;1343;p173"/>
          <p:cNvPicPr preferRelativeResize="0"/>
          <p:nvPr/>
        </p:nvPicPr>
        <p:blipFill rotWithShape="1">
          <a:blip r:embed="rId3">
            <a:alphaModFix/>
          </a:blip>
          <a:srcRect b="0" l="3428" r="0" t="0"/>
          <a:stretch/>
        </p:blipFill>
        <p:spPr>
          <a:xfrm>
            <a:off x="0" y="1483575"/>
            <a:ext cx="4289726" cy="3309050"/>
          </a:xfrm>
          <a:prstGeom prst="rect">
            <a:avLst/>
          </a:prstGeom>
          <a:noFill/>
          <a:ln>
            <a:noFill/>
          </a:ln>
        </p:spPr>
      </p:pic>
      <p:sp>
        <p:nvSpPr>
          <p:cNvPr id="1344" name="Google Shape;1344;p173"/>
          <p:cNvSpPr/>
          <p:nvPr/>
        </p:nvSpPr>
        <p:spPr>
          <a:xfrm>
            <a:off x="5106125" y="1581250"/>
            <a:ext cx="3394200" cy="3113700"/>
          </a:xfrm>
          <a:prstGeom prst="triangle">
            <a:avLst>
              <a:gd fmla="val 50000" name="adj"/>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345" name="Google Shape;1345;p173"/>
          <p:cNvSpPr/>
          <p:nvPr/>
        </p:nvSpPr>
        <p:spPr>
          <a:xfrm>
            <a:off x="6601325" y="1581250"/>
            <a:ext cx="396300" cy="332700"/>
          </a:xfrm>
          <a:prstGeom prst="triangle">
            <a:avLst>
              <a:gd fmla="val 50000" name="adj"/>
            </a:avLst>
          </a:prstGeom>
          <a:solidFill>
            <a:srgbClr val="F9CB9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a:ea typeface="Nunito"/>
              <a:cs typeface="Nunito"/>
              <a:sym typeface="Nunito"/>
            </a:endParaRPr>
          </a:p>
        </p:txBody>
      </p:sp>
      <p:sp>
        <p:nvSpPr>
          <p:cNvPr id="1346" name="Google Shape;1346;p173"/>
          <p:cNvSpPr txBox="1"/>
          <p:nvPr>
            <p:ph type="title"/>
          </p:nvPr>
        </p:nvSpPr>
        <p:spPr>
          <a:xfrm>
            <a:off x="3815925" y="3755825"/>
            <a:ext cx="1744500" cy="522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1600">
                <a:solidFill>
                  <a:schemeClr val="dk2"/>
                </a:solidFill>
              </a:rPr>
              <a:t>99% who don’t make it</a:t>
            </a:r>
            <a:endParaRPr sz="1600">
              <a:solidFill>
                <a:schemeClr val="dk2"/>
              </a:solidFill>
            </a:endParaRPr>
          </a:p>
        </p:txBody>
      </p:sp>
      <p:cxnSp>
        <p:nvCxnSpPr>
          <p:cNvPr id="1347" name="Google Shape;1347;p173"/>
          <p:cNvCxnSpPr/>
          <p:nvPr/>
        </p:nvCxnSpPr>
        <p:spPr>
          <a:xfrm flipH="1" rot="10800000">
            <a:off x="4505225" y="2983938"/>
            <a:ext cx="1338300" cy="799800"/>
          </a:xfrm>
          <a:prstGeom prst="curvedConnector3">
            <a:avLst>
              <a:gd fmla="val 16411" name="adj1"/>
            </a:avLst>
          </a:prstGeom>
          <a:noFill/>
          <a:ln cap="flat" cmpd="sng" w="9525">
            <a:solidFill>
              <a:schemeClr val="dk2"/>
            </a:solidFill>
            <a:prstDash val="solid"/>
            <a:round/>
            <a:headEnd len="sm" w="sm" type="none"/>
            <a:tailEnd len="med" w="med" type="triangle"/>
          </a:ln>
        </p:spPr>
      </p:cxnSp>
      <p:cxnSp>
        <p:nvCxnSpPr>
          <p:cNvPr id="1348" name="Google Shape;1348;p173"/>
          <p:cNvCxnSpPr/>
          <p:nvPr/>
        </p:nvCxnSpPr>
        <p:spPr>
          <a:xfrm flipH="1" rot="10800000">
            <a:off x="5554675" y="1775550"/>
            <a:ext cx="1046700" cy="422400"/>
          </a:xfrm>
          <a:prstGeom prst="curvedConnector3">
            <a:avLst>
              <a:gd fmla="val 11429" name="adj1"/>
            </a:avLst>
          </a:prstGeom>
          <a:noFill/>
          <a:ln cap="flat" cmpd="sng" w="9525">
            <a:solidFill>
              <a:schemeClr val="dk2"/>
            </a:solidFill>
            <a:prstDash val="solid"/>
            <a:round/>
            <a:headEnd len="sm" w="sm" type="none"/>
            <a:tailEnd len="med" w="med" type="triangle"/>
          </a:ln>
        </p:spPr>
      </p:cxnSp>
      <p:sp>
        <p:nvSpPr>
          <p:cNvPr id="1349" name="Google Shape;1349;p173"/>
          <p:cNvSpPr txBox="1"/>
          <p:nvPr>
            <p:ph type="title"/>
          </p:nvPr>
        </p:nvSpPr>
        <p:spPr>
          <a:xfrm>
            <a:off x="4647200" y="2019950"/>
            <a:ext cx="1744500" cy="522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1600">
                <a:solidFill>
                  <a:schemeClr val="dk2"/>
                </a:solidFill>
              </a:rPr>
              <a:t>1% who “succeed”</a:t>
            </a:r>
            <a:endParaRPr sz="1600">
              <a:solidFill>
                <a:schemeClr val="dk2"/>
              </a:solidFill>
            </a:endParaRPr>
          </a:p>
        </p:txBody>
      </p:sp>
      <p:sp>
        <p:nvSpPr>
          <p:cNvPr id="1350" name="Google Shape;1350;p173"/>
          <p:cNvSpPr txBox="1"/>
          <p:nvPr>
            <p:ph type="title"/>
          </p:nvPr>
        </p:nvSpPr>
        <p:spPr>
          <a:xfrm>
            <a:off x="7477450" y="1971800"/>
            <a:ext cx="1478700" cy="6345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990"/>
              <a:buNone/>
            </a:pPr>
            <a:r>
              <a:rPr lang="en" sz="1600">
                <a:solidFill>
                  <a:schemeClr val="dk2"/>
                </a:solidFill>
              </a:rPr>
              <a:t>“If it worked for me it must work for all!”</a:t>
            </a:r>
            <a:endParaRPr sz="1600">
              <a:solidFill>
                <a:schemeClr val="dk2"/>
              </a:solidFill>
            </a:endParaRPr>
          </a:p>
        </p:txBody>
      </p:sp>
      <p:pic>
        <p:nvPicPr>
          <p:cNvPr id="1351" name="Google Shape;1351;p173" title="File:Simple Stick Figure.svg - Wikimedia Commons"/>
          <p:cNvPicPr preferRelativeResize="0"/>
          <p:nvPr/>
        </p:nvPicPr>
        <p:blipFill rotWithShape="1">
          <a:blip r:embed="rId4">
            <a:alphaModFix/>
          </a:blip>
          <a:srcRect b="0" l="0" r="0" t="0"/>
          <a:stretch/>
        </p:blipFill>
        <p:spPr>
          <a:xfrm>
            <a:off x="6730850" y="1368025"/>
            <a:ext cx="344351" cy="4860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5" name="Shape 1355"/>
        <p:cNvGrpSpPr/>
        <p:nvPr/>
      </p:nvGrpSpPr>
      <p:grpSpPr>
        <a:xfrm>
          <a:off x="0" y="0"/>
          <a:ext cx="0" cy="0"/>
          <a:chOff x="0" y="0"/>
          <a:chExt cx="0" cy="0"/>
        </a:xfrm>
      </p:grpSpPr>
      <p:pic>
        <p:nvPicPr>
          <p:cNvPr id="1356" name="Google Shape;1356;p174"/>
          <p:cNvPicPr preferRelativeResize="0"/>
          <p:nvPr/>
        </p:nvPicPr>
        <p:blipFill rotWithShape="1">
          <a:blip r:embed="rId3">
            <a:alphaModFix/>
          </a:blip>
          <a:srcRect b="0" l="0" r="46015" t="24064"/>
          <a:stretch/>
        </p:blipFill>
        <p:spPr>
          <a:xfrm>
            <a:off x="2845275" y="20000"/>
            <a:ext cx="3911151" cy="5103499"/>
          </a:xfrm>
          <a:prstGeom prst="rect">
            <a:avLst/>
          </a:prstGeom>
          <a:noFill/>
          <a:ln>
            <a:noFill/>
          </a:ln>
        </p:spPr>
      </p:pic>
      <p:sp>
        <p:nvSpPr>
          <p:cNvPr id="1357" name="Google Shape;1357;p174"/>
          <p:cNvSpPr txBox="1"/>
          <p:nvPr>
            <p:ph type="title"/>
          </p:nvPr>
        </p:nvSpPr>
        <p:spPr>
          <a:xfrm>
            <a:off x="389450" y="20000"/>
            <a:ext cx="2815200" cy="112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000">
                <a:solidFill>
                  <a:schemeClr val="dk2"/>
                </a:solidFill>
              </a:rPr>
              <a:t>Publish</a:t>
            </a:r>
            <a:endParaRPr sz="4000">
              <a:solidFill>
                <a:schemeClr val="dk2"/>
              </a:solidFill>
            </a:endParaRPr>
          </a:p>
        </p:txBody>
      </p:sp>
      <p:sp>
        <p:nvSpPr>
          <p:cNvPr id="1358" name="Google Shape;1358;p174"/>
          <p:cNvSpPr txBox="1"/>
          <p:nvPr>
            <p:ph type="title"/>
          </p:nvPr>
        </p:nvSpPr>
        <p:spPr>
          <a:xfrm>
            <a:off x="316075" y="1510125"/>
            <a:ext cx="2815200" cy="192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000">
                <a:solidFill>
                  <a:schemeClr val="dk2"/>
                </a:solidFill>
              </a:rPr>
              <a:t>Integrity</a:t>
            </a:r>
            <a:endParaRPr sz="4000">
              <a:solidFill>
                <a:schemeClr val="dk2"/>
              </a:solidFill>
            </a:endParaRPr>
          </a:p>
          <a:p>
            <a:pPr indent="0" lvl="0" marL="0" rtl="0" algn="l">
              <a:spcBef>
                <a:spcPts val="0"/>
              </a:spcBef>
              <a:spcAft>
                <a:spcPts val="0"/>
              </a:spcAft>
              <a:buNone/>
            </a:pPr>
            <a:r>
              <a:rPr lang="en" sz="4000">
                <a:solidFill>
                  <a:schemeClr val="dk2"/>
                </a:solidFill>
              </a:rPr>
              <a:t>&amp;</a:t>
            </a:r>
            <a:endParaRPr sz="4000">
              <a:solidFill>
                <a:schemeClr val="dk2"/>
              </a:solidFill>
            </a:endParaRPr>
          </a:p>
          <a:p>
            <a:pPr indent="0" lvl="0" marL="0" rtl="0" algn="l">
              <a:spcBef>
                <a:spcPts val="0"/>
              </a:spcBef>
              <a:spcAft>
                <a:spcPts val="0"/>
              </a:spcAft>
              <a:buNone/>
            </a:pPr>
            <a:r>
              <a:rPr lang="en" sz="4000">
                <a:solidFill>
                  <a:schemeClr val="dk2"/>
                </a:solidFill>
              </a:rPr>
              <a:t>Trust</a:t>
            </a:r>
            <a:endParaRPr sz="4000">
              <a:solidFill>
                <a:schemeClr val="dk2"/>
              </a:solidFill>
            </a:endParaRPr>
          </a:p>
        </p:txBody>
      </p:sp>
      <p:cxnSp>
        <p:nvCxnSpPr>
          <p:cNvPr id="1359" name="Google Shape;1359;p174"/>
          <p:cNvCxnSpPr/>
          <p:nvPr/>
        </p:nvCxnSpPr>
        <p:spPr>
          <a:xfrm>
            <a:off x="2596450" y="63500"/>
            <a:ext cx="7200" cy="903000"/>
          </a:xfrm>
          <a:prstGeom prst="straightConnector1">
            <a:avLst/>
          </a:prstGeom>
          <a:noFill/>
          <a:ln cap="flat" cmpd="sng" w="28575">
            <a:solidFill>
              <a:srgbClr val="E06666"/>
            </a:solidFill>
            <a:prstDash val="solid"/>
            <a:round/>
            <a:headEnd len="med" w="med" type="none"/>
            <a:tailEnd len="med" w="med" type="none"/>
          </a:ln>
        </p:spPr>
      </p:cxnSp>
      <p:cxnSp>
        <p:nvCxnSpPr>
          <p:cNvPr id="1360" name="Google Shape;1360;p174"/>
          <p:cNvCxnSpPr/>
          <p:nvPr/>
        </p:nvCxnSpPr>
        <p:spPr>
          <a:xfrm flipH="1">
            <a:off x="2786950" y="1023050"/>
            <a:ext cx="14100" cy="3732300"/>
          </a:xfrm>
          <a:prstGeom prst="straightConnector1">
            <a:avLst/>
          </a:prstGeom>
          <a:noFill/>
          <a:ln cap="flat" cmpd="sng" w="28575">
            <a:solidFill>
              <a:srgbClr val="6D9EEB"/>
            </a:solidFill>
            <a:prstDash val="solid"/>
            <a:round/>
            <a:headEnd len="med" w="med" type="none"/>
            <a:tailEnd len="med" w="med" type="none"/>
          </a:ln>
        </p:spPr>
      </p:cxnSp>
      <p:sp>
        <p:nvSpPr>
          <p:cNvPr id="1361" name="Google Shape;1361;p174"/>
          <p:cNvSpPr txBox="1"/>
          <p:nvPr>
            <p:ph type="title"/>
          </p:nvPr>
        </p:nvSpPr>
        <p:spPr>
          <a:xfrm>
            <a:off x="7034400" y="2104700"/>
            <a:ext cx="2193000" cy="69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2"/>
                </a:solidFill>
              </a:rPr>
              <a:t>Scholar-led</a:t>
            </a:r>
            <a:endParaRPr sz="3000">
              <a:solidFill>
                <a:schemeClr val="dk2"/>
              </a:solidFill>
            </a:endParaRPr>
          </a:p>
        </p:txBody>
      </p:sp>
      <p:cxnSp>
        <p:nvCxnSpPr>
          <p:cNvPr id="1362" name="Google Shape;1362;p174"/>
          <p:cNvCxnSpPr/>
          <p:nvPr/>
        </p:nvCxnSpPr>
        <p:spPr>
          <a:xfrm>
            <a:off x="7034400" y="52950"/>
            <a:ext cx="5700" cy="5037600"/>
          </a:xfrm>
          <a:prstGeom prst="straightConnector1">
            <a:avLst/>
          </a:prstGeom>
          <a:noFill/>
          <a:ln cap="flat" cmpd="sng" w="28575">
            <a:solidFill>
              <a:srgbClr val="B4A7D6"/>
            </a:solidFill>
            <a:prstDash val="solid"/>
            <a:round/>
            <a:headEnd len="med" w="med" type="none"/>
            <a:tailEnd len="med" w="med" type="none"/>
          </a:ln>
        </p:spPr>
      </p:cxnSp>
      <p:sp>
        <p:nvSpPr>
          <p:cNvPr id="1363" name="Google Shape;1363;p174"/>
          <p:cNvSpPr txBox="1"/>
          <p:nvPr/>
        </p:nvSpPr>
        <p:spPr>
          <a:xfrm>
            <a:off x="4728650" y="4846650"/>
            <a:ext cx="6670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rgbClr val="0097A7"/>
                </a:solidFill>
                <a:hlinkClick r:id="rId4">
                  <a:extLst>
                    <a:ext uri="{A12FA001-AC4F-418D-AE19-62706E023703}">
                      <ahyp:hlinkClr val="tx"/>
                    </a:ext>
                  </a:extLst>
                </a:hlinkClick>
              </a:rPr>
              <a:t>https://journals.plos.org/plosbiology/article?id=10.1371/journal.pbio.3002234</a:t>
            </a:r>
            <a:r>
              <a:rPr lang="en" sz="1000"/>
              <a:t> </a:t>
            </a:r>
            <a:endParaRPr sz="1000"/>
          </a:p>
        </p:txBody>
      </p:sp>
      <p:pic>
        <p:nvPicPr>
          <p:cNvPr id="1364" name="Google Shape;1364;p174"/>
          <p:cNvPicPr preferRelativeResize="0"/>
          <p:nvPr/>
        </p:nvPicPr>
        <p:blipFill>
          <a:blip r:embed="rId5">
            <a:alphaModFix/>
          </a:blip>
          <a:stretch>
            <a:fillRect/>
          </a:stretch>
        </p:blipFill>
        <p:spPr>
          <a:xfrm>
            <a:off x="76200" y="3642697"/>
            <a:ext cx="2603649" cy="144785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75"/>
          <p:cNvSpPr/>
          <p:nvPr/>
        </p:nvSpPr>
        <p:spPr>
          <a:xfrm>
            <a:off x="4187700" y="-125"/>
            <a:ext cx="49563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175"/>
          <p:cNvSpPr txBox="1"/>
          <p:nvPr>
            <p:ph type="title"/>
          </p:nvPr>
        </p:nvSpPr>
        <p:spPr>
          <a:xfrm>
            <a:off x="3045850" y="-182475"/>
            <a:ext cx="2400300" cy="994200"/>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chemeClr val="dk1"/>
              </a:buClr>
              <a:buSzPts val="3300"/>
              <a:buFont typeface="Calibri"/>
              <a:buNone/>
            </a:pPr>
            <a:r>
              <a:rPr i="0" lang="en" sz="3300" u="none" cap="none" strike="noStrike">
                <a:solidFill>
                  <a:schemeClr val="dk1"/>
                </a:solidFill>
              </a:rPr>
              <a:t>Thank you!</a:t>
            </a:r>
            <a:endParaRPr/>
          </a:p>
        </p:txBody>
      </p:sp>
      <p:sp>
        <p:nvSpPr>
          <p:cNvPr id="1372" name="Google Shape;1372;p175"/>
          <p:cNvSpPr txBox="1"/>
          <p:nvPr>
            <p:ph idx="1" type="body"/>
          </p:nvPr>
        </p:nvSpPr>
        <p:spPr>
          <a:xfrm>
            <a:off x="677025" y="874025"/>
            <a:ext cx="2728800" cy="2788200"/>
          </a:xfrm>
          <a:prstGeom prst="rect">
            <a:avLst/>
          </a:prstGeom>
          <a:noFill/>
          <a:ln>
            <a:noFill/>
          </a:ln>
        </p:spPr>
        <p:txBody>
          <a:bodyPr anchorCtr="0" anchor="t" bIns="34275" lIns="68575" spcFirstLastPara="1" rIns="68575" wrap="square" tIns="34275">
            <a:noAutofit/>
          </a:bodyPr>
          <a:lstStyle/>
          <a:p>
            <a:pPr indent="0" lvl="0" marL="0" rtl="0" algn="ctr">
              <a:spcBef>
                <a:spcPts val="0"/>
              </a:spcBef>
              <a:spcAft>
                <a:spcPts val="0"/>
              </a:spcAft>
              <a:buClr>
                <a:schemeClr val="dk1"/>
              </a:buClr>
              <a:buSzPts val="1100"/>
              <a:buFont typeface="Arial"/>
              <a:buNone/>
            </a:pPr>
            <a:r>
              <a:rPr lang="en" sz="1400" u="sng">
                <a:solidFill>
                  <a:schemeClr val="dk2"/>
                </a:solidFill>
              </a:rPr>
              <a:t>More info</a:t>
            </a:r>
            <a:endParaRPr sz="1400">
              <a:solidFill>
                <a:schemeClr val="dk2"/>
              </a:solidFill>
            </a:endParaRPr>
          </a:p>
          <a:p>
            <a:pPr indent="0" lvl="0" marL="0" rtl="0" algn="ctr">
              <a:spcBef>
                <a:spcPts val="0"/>
              </a:spcBef>
              <a:spcAft>
                <a:spcPts val="0"/>
              </a:spcAft>
              <a:buClr>
                <a:schemeClr val="dk1"/>
              </a:buClr>
              <a:buSzPts val="1100"/>
              <a:buFont typeface="Arial"/>
              <a:buNone/>
            </a:pPr>
            <a:r>
              <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a:solidFill>
                  <a:schemeClr val="dk2"/>
                </a:solidFill>
              </a:rPr>
              <a:t>YouTube:</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u="sng">
                <a:solidFill>
                  <a:schemeClr val="hlink"/>
                </a:solidFill>
                <a:hlinkClick r:id="rId3"/>
              </a:rPr>
              <a:t>History of peer review</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u="sng">
                <a:solidFill>
                  <a:schemeClr val="hlink"/>
                </a:solidFill>
                <a:hlinkClick r:id="rId4"/>
              </a:rPr>
              <a:t>History of preprints</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u="sng">
                <a:solidFill>
                  <a:schemeClr val="hlink"/>
                </a:solidFill>
                <a:hlinkClick r:id="rId5"/>
              </a:rPr>
              <a:t>Robert Maxwell</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u="sng">
                <a:solidFill>
                  <a:schemeClr val="hlink"/>
                </a:solidFill>
                <a:hlinkClick r:id="rId6"/>
              </a:rPr>
              <a:t>Preprint reliability</a:t>
            </a:r>
            <a:endParaRPr sz="1400">
              <a:solidFill>
                <a:schemeClr val="dk2"/>
              </a:solidFill>
            </a:endParaRPr>
          </a:p>
          <a:p>
            <a:pPr indent="0" lvl="0" marL="0" rtl="0" algn="ctr">
              <a:spcBef>
                <a:spcPts val="0"/>
              </a:spcBef>
              <a:spcAft>
                <a:spcPts val="0"/>
              </a:spcAft>
              <a:buClr>
                <a:schemeClr val="dk1"/>
              </a:buClr>
              <a:buSzPts val="1100"/>
              <a:buFont typeface="Arial"/>
              <a:buNone/>
            </a:pPr>
            <a:r>
              <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a:solidFill>
                  <a:schemeClr val="dk2"/>
                </a:solidFill>
              </a:rPr>
              <a:t>ASAPbio Fellows program (next open in Dec 2025 / Jan 2026)</a:t>
            </a:r>
            <a:endParaRPr sz="1400">
              <a:solidFill>
                <a:schemeClr val="dk2"/>
              </a:solidFill>
            </a:endParaRPr>
          </a:p>
          <a:p>
            <a:pPr indent="0" lvl="0" marL="0" rtl="0" algn="ctr">
              <a:spcBef>
                <a:spcPts val="0"/>
              </a:spcBef>
              <a:spcAft>
                <a:spcPts val="0"/>
              </a:spcAft>
              <a:buClr>
                <a:schemeClr val="dk1"/>
              </a:buClr>
              <a:buSzPts val="1100"/>
              <a:buFont typeface="Arial"/>
              <a:buNone/>
            </a:pPr>
            <a:r>
              <a:t/>
            </a:r>
            <a:endParaRPr sz="1400">
              <a:solidFill>
                <a:schemeClr val="dk2"/>
              </a:solidFill>
            </a:endParaRPr>
          </a:p>
          <a:p>
            <a:pPr indent="0" lvl="0" marL="0" rtl="0" algn="ctr">
              <a:spcBef>
                <a:spcPts val="0"/>
              </a:spcBef>
              <a:spcAft>
                <a:spcPts val="0"/>
              </a:spcAft>
              <a:buClr>
                <a:schemeClr val="dk1"/>
              </a:buClr>
              <a:buSzPts val="1100"/>
              <a:buFont typeface="Arial"/>
              <a:buNone/>
            </a:pPr>
            <a:r>
              <a:rPr lang="en" sz="1400" u="sng">
                <a:solidFill>
                  <a:schemeClr val="hlink"/>
                </a:solidFill>
                <a:hlinkClick r:id="rId7"/>
              </a:rPr>
              <a:t>ASAPbio Community </a:t>
            </a:r>
            <a:endParaRPr sz="1400">
              <a:solidFill>
                <a:schemeClr val="dk2"/>
              </a:solidFill>
            </a:endParaRPr>
          </a:p>
        </p:txBody>
      </p:sp>
      <p:sp>
        <p:nvSpPr>
          <p:cNvPr id="1373" name="Google Shape;1373;p175"/>
          <p:cNvSpPr txBox="1"/>
          <p:nvPr>
            <p:ph idx="11" type="ftr"/>
          </p:nvPr>
        </p:nvSpPr>
        <p:spPr>
          <a:xfrm>
            <a:off x="498375" y="4804688"/>
            <a:ext cx="3086100" cy="27390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888888"/>
                </a:solidFill>
                <a:latin typeface="Calibri"/>
                <a:ea typeface="Calibri"/>
                <a:cs typeface="Calibri"/>
                <a:sym typeface="Calibri"/>
              </a:rPr>
              <a:t>@ASAPbio_  |  @</a:t>
            </a:r>
            <a:r>
              <a:rPr lang="en"/>
              <a:t>JACoates | jonny.coates@asapbio.org</a:t>
            </a:r>
            <a:endParaRPr/>
          </a:p>
        </p:txBody>
      </p:sp>
      <p:pic>
        <p:nvPicPr>
          <p:cNvPr id="1374" name="Google Shape;1374;p175"/>
          <p:cNvPicPr preferRelativeResize="0"/>
          <p:nvPr/>
        </p:nvPicPr>
        <p:blipFill rotWithShape="1">
          <a:blip r:embed="rId8">
            <a:alphaModFix/>
          </a:blip>
          <a:srcRect b="0" l="0" r="29627" t="0"/>
          <a:stretch/>
        </p:blipFill>
        <p:spPr>
          <a:xfrm>
            <a:off x="972013" y="3724525"/>
            <a:ext cx="2002200" cy="701350"/>
          </a:xfrm>
          <a:prstGeom prst="rect">
            <a:avLst/>
          </a:prstGeom>
          <a:noFill/>
          <a:ln>
            <a:noFill/>
          </a:ln>
        </p:spPr>
      </p:pic>
      <p:pic>
        <p:nvPicPr>
          <p:cNvPr id="1375" name="Google Shape;1375;p175"/>
          <p:cNvPicPr preferRelativeResize="0"/>
          <p:nvPr/>
        </p:nvPicPr>
        <p:blipFill>
          <a:blip r:embed="rId9">
            <a:alphaModFix/>
          </a:blip>
          <a:stretch>
            <a:fillRect/>
          </a:stretch>
        </p:blipFill>
        <p:spPr>
          <a:xfrm>
            <a:off x="646675" y="4425875"/>
            <a:ext cx="2652875" cy="352150"/>
          </a:xfrm>
          <a:prstGeom prst="rect">
            <a:avLst/>
          </a:prstGeom>
          <a:noFill/>
          <a:ln>
            <a:noFill/>
          </a:ln>
        </p:spPr>
      </p:pic>
      <p:pic>
        <p:nvPicPr>
          <p:cNvPr id="1376" name="Google Shape;1376;p175"/>
          <p:cNvPicPr preferRelativeResize="0"/>
          <p:nvPr/>
        </p:nvPicPr>
        <p:blipFill>
          <a:blip r:embed="rId10">
            <a:alphaModFix/>
          </a:blip>
          <a:stretch>
            <a:fillRect/>
          </a:stretch>
        </p:blipFill>
        <p:spPr>
          <a:xfrm>
            <a:off x="42625" y="56113"/>
            <a:ext cx="2083670" cy="520913"/>
          </a:xfrm>
          <a:prstGeom prst="rect">
            <a:avLst/>
          </a:prstGeom>
          <a:noFill/>
          <a:ln>
            <a:noFill/>
          </a:ln>
        </p:spPr>
      </p:pic>
      <p:sp>
        <p:nvSpPr>
          <p:cNvPr id="1377" name="Google Shape;1377;p175"/>
          <p:cNvSpPr txBox="1"/>
          <p:nvPr>
            <p:ph idx="1" type="body"/>
          </p:nvPr>
        </p:nvSpPr>
        <p:spPr>
          <a:xfrm>
            <a:off x="6081150" y="863575"/>
            <a:ext cx="1221300" cy="3522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dk1"/>
              </a:buClr>
              <a:buSzPts val="1100"/>
              <a:buFont typeface="Arial"/>
              <a:buNone/>
            </a:pPr>
            <a:r>
              <a:rPr lang="en" sz="1400"/>
              <a:t>These slides</a:t>
            </a:r>
            <a:endParaRPr sz="1400"/>
          </a:p>
        </p:txBody>
      </p:sp>
      <p:pic>
        <p:nvPicPr>
          <p:cNvPr id="1378" name="Google Shape;1378;p175"/>
          <p:cNvPicPr preferRelativeResize="0"/>
          <p:nvPr/>
        </p:nvPicPr>
        <p:blipFill>
          <a:blip r:embed="rId11">
            <a:alphaModFix/>
          </a:blip>
          <a:stretch>
            <a:fillRect/>
          </a:stretch>
        </p:blipFill>
        <p:spPr>
          <a:xfrm>
            <a:off x="8141003" y="4684222"/>
            <a:ext cx="896756" cy="315900"/>
          </a:xfrm>
          <a:prstGeom prst="rect">
            <a:avLst/>
          </a:prstGeom>
          <a:noFill/>
          <a:ln>
            <a:noFill/>
          </a:ln>
        </p:spPr>
      </p:pic>
      <p:sp>
        <p:nvSpPr>
          <p:cNvPr id="1379" name="Google Shape;1379;p175"/>
          <p:cNvSpPr txBox="1"/>
          <p:nvPr/>
        </p:nvSpPr>
        <p:spPr>
          <a:xfrm>
            <a:off x="5535500" y="3613500"/>
            <a:ext cx="24531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Nunito"/>
                <a:ea typeface="Nunito"/>
                <a:cs typeface="Nunito"/>
                <a:sym typeface="Nunito"/>
              </a:rPr>
              <a:t>BSky: @JACoates</a:t>
            </a:r>
            <a:endParaRPr sz="1200">
              <a:solidFill>
                <a:schemeClr val="dk1"/>
              </a:solidFill>
              <a:latin typeface="Nunito"/>
              <a:ea typeface="Nunito"/>
              <a:cs typeface="Nunito"/>
              <a:sym typeface="Nunito"/>
            </a:endParaRPr>
          </a:p>
          <a:p>
            <a:pPr indent="0" lvl="0" marL="0" rtl="0" algn="l">
              <a:spcBef>
                <a:spcPts val="0"/>
              </a:spcBef>
              <a:spcAft>
                <a:spcPts val="0"/>
              </a:spcAft>
              <a:buNone/>
            </a:pPr>
            <a:r>
              <a:rPr lang="en" sz="1200">
                <a:solidFill>
                  <a:schemeClr val="dk1"/>
                </a:solidFill>
                <a:latin typeface="Nunito"/>
                <a:ea typeface="Nunito"/>
                <a:cs typeface="Nunito"/>
                <a:sym typeface="Nunito"/>
              </a:rPr>
              <a:t>@ASAPbio_ | mas.to/@ASAPbio </a:t>
            </a:r>
            <a:endParaRPr sz="1200">
              <a:solidFill>
                <a:schemeClr val="dk1"/>
              </a:solidFill>
              <a:latin typeface="Nunito"/>
              <a:ea typeface="Nunito"/>
              <a:cs typeface="Nunito"/>
              <a:sym typeface="Nunito"/>
            </a:endParaRPr>
          </a:p>
          <a:p>
            <a:pPr indent="0" lvl="0" marL="0" rtl="0" algn="l">
              <a:spcBef>
                <a:spcPts val="0"/>
              </a:spcBef>
              <a:spcAft>
                <a:spcPts val="0"/>
              </a:spcAft>
              <a:buNone/>
            </a:pPr>
            <a:r>
              <a:t/>
            </a:r>
            <a:endParaRPr sz="1200">
              <a:solidFill>
                <a:schemeClr val="dk1"/>
              </a:solidFill>
              <a:latin typeface="Nunito"/>
              <a:ea typeface="Nunito"/>
              <a:cs typeface="Nunito"/>
              <a:sym typeface="Nunito"/>
            </a:endParaRPr>
          </a:p>
          <a:p>
            <a:pPr indent="0" lvl="0" marL="0" rtl="0" algn="l">
              <a:spcBef>
                <a:spcPts val="0"/>
              </a:spcBef>
              <a:spcAft>
                <a:spcPts val="0"/>
              </a:spcAft>
              <a:buNone/>
            </a:pPr>
            <a:r>
              <a:rPr b="1" lang="en" sz="1200" u="sng">
                <a:solidFill>
                  <a:schemeClr val="folHlink"/>
                </a:solidFill>
                <a:latin typeface="Nunito"/>
                <a:ea typeface="Nunito"/>
                <a:cs typeface="Nunito"/>
                <a:sym typeface="Nunito"/>
                <a:hlinkClick r:id="rId12">
                  <a:extLst>
                    <a:ext uri="{A12FA001-AC4F-418D-AE19-62706E023703}">
                      <ahyp:hlinkClr val="tx"/>
                    </a:ext>
                  </a:extLst>
                </a:hlinkClick>
              </a:rPr>
              <a:t>jonny.coates@asapbio.org</a:t>
            </a:r>
            <a:r>
              <a:rPr b="1" lang="en" sz="1200">
                <a:solidFill>
                  <a:schemeClr val="dk1"/>
                </a:solidFill>
                <a:latin typeface="Nunito"/>
                <a:ea typeface="Nunito"/>
                <a:cs typeface="Nunito"/>
                <a:sym typeface="Nunito"/>
              </a:rPr>
              <a:t> </a:t>
            </a:r>
            <a:endParaRPr b="1" sz="1200">
              <a:solidFill>
                <a:schemeClr val="dk1"/>
              </a:solidFill>
              <a:latin typeface="Nunito"/>
              <a:ea typeface="Nunito"/>
              <a:cs typeface="Nunito"/>
              <a:sym typeface="Nunito"/>
            </a:endParaRPr>
          </a:p>
        </p:txBody>
      </p:sp>
      <p:sp>
        <p:nvSpPr>
          <p:cNvPr id="1380" name="Google Shape;1380;p175"/>
          <p:cNvSpPr txBox="1"/>
          <p:nvPr/>
        </p:nvSpPr>
        <p:spPr>
          <a:xfrm>
            <a:off x="5275950" y="1058825"/>
            <a:ext cx="2889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latin typeface="Nunito"/>
                <a:ea typeface="Nunito"/>
                <a:cs typeface="Nunito"/>
                <a:sym typeface="Nunito"/>
                <a:hlinkClick r:id="rId13"/>
              </a:rPr>
              <a:t>https://bit.ly/2025-peer-review-developments</a:t>
            </a:r>
            <a:r>
              <a:rPr lang="en" sz="1000">
                <a:latin typeface="Nunito"/>
                <a:ea typeface="Nunito"/>
                <a:cs typeface="Nunito"/>
                <a:sym typeface="Nunito"/>
              </a:rPr>
              <a:t> </a:t>
            </a:r>
            <a:endParaRPr sz="1000">
              <a:latin typeface="Nunito"/>
              <a:ea typeface="Nunito"/>
              <a:cs typeface="Nunito"/>
              <a:sym typeface="Nunito"/>
            </a:endParaRPr>
          </a:p>
        </p:txBody>
      </p:sp>
      <p:pic>
        <p:nvPicPr>
          <p:cNvPr id="1381" name="Google Shape;1381;p175" title="bit.ly_2025-peer-review-developments.jpeg"/>
          <p:cNvPicPr preferRelativeResize="0"/>
          <p:nvPr/>
        </p:nvPicPr>
        <p:blipFill>
          <a:blip r:embed="rId14">
            <a:alphaModFix/>
          </a:blip>
          <a:stretch>
            <a:fillRect/>
          </a:stretch>
        </p:blipFill>
        <p:spPr>
          <a:xfrm>
            <a:off x="5611700" y="1321325"/>
            <a:ext cx="2291575" cy="22915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128"/>
          <p:cNvSpPr txBox="1"/>
          <p:nvPr>
            <p:ph type="title"/>
          </p:nvPr>
        </p:nvSpPr>
        <p:spPr>
          <a:xfrm>
            <a:off x="142424" y="-45100"/>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Peer review prehistory</a:t>
            </a:r>
            <a:endParaRPr b="1">
              <a:solidFill>
                <a:srgbClr val="464646"/>
              </a:solidFill>
            </a:endParaRPr>
          </a:p>
        </p:txBody>
      </p:sp>
      <p:sp>
        <p:nvSpPr>
          <p:cNvPr id="738" name="Google Shape;738;p128"/>
          <p:cNvSpPr txBox="1"/>
          <p:nvPr/>
        </p:nvSpPr>
        <p:spPr>
          <a:xfrm>
            <a:off x="868675" y="3371750"/>
            <a:ext cx="7300800" cy="1092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1100">
                <a:solidFill>
                  <a:schemeClr val="dk1"/>
                </a:solidFill>
              </a:rPr>
              <a:t>“</a:t>
            </a:r>
            <a:r>
              <a:rPr i="1" lang="en" sz="1100">
                <a:solidFill>
                  <a:schemeClr val="dk1"/>
                </a:solidFill>
              </a:rPr>
              <a:t>Ethics of the Physician”, </a:t>
            </a:r>
            <a:r>
              <a:rPr lang="en" sz="1100">
                <a:solidFill>
                  <a:schemeClr val="dk1"/>
                </a:solidFill>
              </a:rPr>
              <a:t>by a Syrian author, states that:</a:t>
            </a:r>
            <a:endParaRPr sz="1100">
              <a:solidFill>
                <a:schemeClr val="dk1"/>
              </a:solidFill>
            </a:endParaRPr>
          </a:p>
          <a:p>
            <a:pPr indent="0" lvl="0" marL="0" rtl="0" algn="l">
              <a:lnSpc>
                <a:spcPct val="115000"/>
              </a:lnSpc>
              <a:spcBef>
                <a:spcPts val="1200"/>
              </a:spcBef>
              <a:spcAft>
                <a:spcPts val="1200"/>
              </a:spcAft>
              <a:buNone/>
            </a:pPr>
            <a:r>
              <a:rPr i="1" lang="en" sz="1100">
                <a:solidFill>
                  <a:schemeClr val="dk1"/>
                </a:solidFill>
              </a:rPr>
              <a:t>“It is the duty of a visiting physician to make duplicate notes of the condition of the patient on each visit…The notes of the physician were examined by a local council of physicians, who would adjudicate as to whether the physician had performed according to the standards that then prevailed.”</a:t>
            </a:r>
            <a:endParaRPr i="1" sz="1100">
              <a:solidFill>
                <a:schemeClr val="dk1"/>
              </a:solidFill>
            </a:endParaRPr>
          </a:p>
        </p:txBody>
      </p:sp>
      <p:pic>
        <p:nvPicPr>
          <p:cNvPr id="739" name="Google Shape;739;p128"/>
          <p:cNvPicPr preferRelativeResize="0"/>
          <p:nvPr/>
        </p:nvPicPr>
        <p:blipFill>
          <a:blip r:embed="rId3">
            <a:alphaModFix/>
          </a:blip>
          <a:stretch>
            <a:fillRect/>
          </a:stretch>
        </p:blipFill>
        <p:spPr>
          <a:xfrm>
            <a:off x="676475" y="1006825"/>
            <a:ext cx="2595300" cy="1832925"/>
          </a:xfrm>
          <a:prstGeom prst="rect">
            <a:avLst/>
          </a:prstGeom>
          <a:noFill/>
          <a:ln>
            <a:noFill/>
          </a:ln>
        </p:spPr>
      </p:pic>
      <p:sp>
        <p:nvSpPr>
          <p:cNvPr id="740" name="Google Shape;740;p128"/>
          <p:cNvSpPr txBox="1"/>
          <p:nvPr/>
        </p:nvSpPr>
        <p:spPr>
          <a:xfrm>
            <a:off x="1249175" y="2881375"/>
            <a:ext cx="14499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5th century BC </a:t>
            </a:r>
            <a:endParaRPr/>
          </a:p>
        </p:txBody>
      </p:sp>
      <p:sp>
        <p:nvSpPr>
          <p:cNvPr id="741" name="Google Shape;741;p128"/>
          <p:cNvSpPr txBox="1"/>
          <p:nvPr/>
        </p:nvSpPr>
        <p:spPr>
          <a:xfrm>
            <a:off x="2394600" y="4538625"/>
            <a:ext cx="43548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NOT </a:t>
            </a:r>
            <a:r>
              <a:rPr lang="en">
                <a:solidFill>
                  <a:schemeClr val="dk2"/>
                </a:solidFill>
                <a:latin typeface="Nunito"/>
                <a:ea typeface="Nunito"/>
                <a:cs typeface="Nunito"/>
                <a:sym typeface="Nunito"/>
              </a:rPr>
              <a:t>peer review, but the </a:t>
            </a:r>
            <a:r>
              <a:rPr b="1" lang="en">
                <a:solidFill>
                  <a:schemeClr val="dk2"/>
                </a:solidFill>
                <a:latin typeface="Nunito"/>
                <a:ea typeface="Nunito"/>
                <a:cs typeface="Nunito"/>
                <a:sym typeface="Nunito"/>
              </a:rPr>
              <a:t>concept</a:t>
            </a:r>
            <a:r>
              <a:rPr lang="en">
                <a:solidFill>
                  <a:schemeClr val="dk2"/>
                </a:solidFill>
                <a:latin typeface="Nunito"/>
                <a:ea typeface="Nunito"/>
                <a:cs typeface="Nunito"/>
                <a:sym typeface="Nunito"/>
              </a:rPr>
              <a:t> of peer review</a:t>
            </a:r>
            <a:endParaRPr/>
          </a:p>
        </p:txBody>
      </p:sp>
      <p:pic>
        <p:nvPicPr>
          <p:cNvPr id="742" name="Google Shape;742;p128"/>
          <p:cNvPicPr preferRelativeResize="0"/>
          <p:nvPr/>
        </p:nvPicPr>
        <p:blipFill>
          <a:blip r:embed="rId4">
            <a:alphaModFix/>
          </a:blip>
          <a:stretch>
            <a:fillRect/>
          </a:stretch>
        </p:blipFill>
        <p:spPr>
          <a:xfrm>
            <a:off x="5746300" y="1006825"/>
            <a:ext cx="2443899" cy="1832924"/>
          </a:xfrm>
          <a:prstGeom prst="rect">
            <a:avLst/>
          </a:prstGeom>
          <a:noFill/>
          <a:ln>
            <a:noFill/>
          </a:ln>
        </p:spPr>
      </p:pic>
      <p:sp>
        <p:nvSpPr>
          <p:cNvPr id="743" name="Google Shape;743;p128"/>
          <p:cNvSpPr txBox="1"/>
          <p:nvPr/>
        </p:nvSpPr>
        <p:spPr>
          <a:xfrm>
            <a:off x="6591850" y="2881375"/>
            <a:ext cx="14499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~900 AD</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4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129"/>
          <p:cNvSpPr txBox="1"/>
          <p:nvPr>
            <p:ph type="title"/>
          </p:nvPr>
        </p:nvSpPr>
        <p:spPr>
          <a:xfrm>
            <a:off x="142424" y="-188700"/>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How did modern(?) peer review start?</a:t>
            </a:r>
            <a:endParaRPr b="1">
              <a:solidFill>
                <a:srgbClr val="464646"/>
              </a:solidFill>
            </a:endParaRPr>
          </a:p>
        </p:txBody>
      </p:sp>
      <p:sp>
        <p:nvSpPr>
          <p:cNvPr id="749" name="Google Shape;749;p129"/>
          <p:cNvSpPr txBox="1"/>
          <p:nvPr/>
        </p:nvSpPr>
        <p:spPr>
          <a:xfrm>
            <a:off x="325725" y="258757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Henry Oldenburg</a:t>
            </a:r>
            <a:endParaRPr/>
          </a:p>
        </p:txBody>
      </p:sp>
      <p:sp>
        <p:nvSpPr>
          <p:cNvPr id="750" name="Google Shape;750;p129"/>
          <p:cNvSpPr txBox="1"/>
          <p:nvPr/>
        </p:nvSpPr>
        <p:spPr>
          <a:xfrm>
            <a:off x="2646175" y="2952750"/>
            <a:ext cx="3712200" cy="206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1100">
                <a:solidFill>
                  <a:schemeClr val="dk1"/>
                </a:solidFill>
              </a:rPr>
              <a:t>“</a:t>
            </a:r>
            <a:r>
              <a:rPr i="1" lang="en" sz="1100">
                <a:solidFill>
                  <a:schemeClr val="dk1"/>
                </a:solidFill>
              </a:rPr>
              <a:t>Memoirs sent by correspondence are distributed according to the subject matter to those members who are most versed in these matters”</a:t>
            </a:r>
            <a:endParaRPr i="1" sz="1100">
              <a:solidFill>
                <a:schemeClr val="dk1"/>
              </a:solidFill>
            </a:endParaRPr>
          </a:p>
          <a:p>
            <a:pPr indent="0" lvl="0" marL="0" rtl="0" algn="l">
              <a:lnSpc>
                <a:spcPct val="115000"/>
              </a:lnSpc>
              <a:spcBef>
                <a:spcPts val="1200"/>
              </a:spcBef>
              <a:spcAft>
                <a:spcPts val="1200"/>
              </a:spcAft>
              <a:buNone/>
            </a:pPr>
            <a:r>
              <a:rPr i="1" lang="en" sz="1100">
                <a:solidFill>
                  <a:schemeClr val="dk1"/>
                </a:solidFill>
              </a:rPr>
              <a:t>The sanction which the Society gives to the work now published…extends </a:t>
            </a:r>
            <a:r>
              <a:rPr b="1" i="1" lang="en" sz="1100">
                <a:solidFill>
                  <a:schemeClr val="dk1"/>
                </a:solidFill>
              </a:rPr>
              <a:t>only to the novelty, ingenuity or importance</a:t>
            </a:r>
            <a:r>
              <a:rPr i="1" lang="en" sz="1100">
                <a:solidFill>
                  <a:schemeClr val="dk1"/>
                </a:solidFill>
              </a:rPr>
              <a:t> …Responsibility concerning the truth of facts, the soundness of reasoning, in the accuracy of calculations is wholly disclaimed: and must rest alone…the authors</a:t>
            </a:r>
            <a:endParaRPr i="1" sz="1100">
              <a:solidFill>
                <a:schemeClr val="dk1"/>
              </a:solidFill>
            </a:endParaRPr>
          </a:p>
        </p:txBody>
      </p:sp>
      <p:sp>
        <p:nvSpPr>
          <p:cNvPr id="751" name="Google Shape;751;p129"/>
          <p:cNvSpPr txBox="1"/>
          <p:nvPr/>
        </p:nvSpPr>
        <p:spPr>
          <a:xfrm>
            <a:off x="142425" y="3610850"/>
            <a:ext cx="21411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rPr>
              <a:t>Oldenburg used his </a:t>
            </a:r>
            <a:r>
              <a:rPr b="1" lang="en" sz="1100">
                <a:solidFill>
                  <a:schemeClr val="dk1"/>
                </a:solidFill>
              </a:rPr>
              <a:t>own personal judgement</a:t>
            </a:r>
            <a:r>
              <a:rPr lang="en" sz="1100">
                <a:solidFill>
                  <a:schemeClr val="dk1"/>
                </a:solidFill>
              </a:rPr>
              <a:t> in the selection process </a:t>
            </a:r>
            <a:r>
              <a:rPr b="1" lang="en" sz="1100">
                <a:solidFill>
                  <a:schemeClr val="dk1"/>
                </a:solidFill>
              </a:rPr>
              <a:t>without resorting to external opinion</a:t>
            </a:r>
            <a:r>
              <a:rPr lang="en" sz="1100">
                <a:solidFill>
                  <a:schemeClr val="dk1"/>
                </a:solidFill>
              </a:rPr>
              <a:t>; he used no referee system.</a:t>
            </a:r>
            <a:endParaRPr/>
          </a:p>
        </p:txBody>
      </p:sp>
      <p:pic>
        <p:nvPicPr>
          <p:cNvPr id="752" name="Google Shape;752;p129"/>
          <p:cNvPicPr preferRelativeResize="0"/>
          <p:nvPr/>
        </p:nvPicPr>
        <p:blipFill>
          <a:blip r:embed="rId3">
            <a:alphaModFix/>
          </a:blip>
          <a:stretch>
            <a:fillRect/>
          </a:stretch>
        </p:blipFill>
        <p:spPr>
          <a:xfrm>
            <a:off x="7018700" y="1029675"/>
            <a:ext cx="1066683" cy="1600025"/>
          </a:xfrm>
          <a:prstGeom prst="rect">
            <a:avLst/>
          </a:prstGeom>
          <a:noFill/>
          <a:ln>
            <a:noFill/>
          </a:ln>
        </p:spPr>
      </p:pic>
      <p:sp>
        <p:nvSpPr>
          <p:cNvPr id="753" name="Google Shape;753;p129"/>
          <p:cNvSpPr txBox="1"/>
          <p:nvPr/>
        </p:nvSpPr>
        <p:spPr>
          <a:xfrm>
            <a:off x="744050" y="709675"/>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1665</a:t>
            </a:r>
            <a:endParaRPr/>
          </a:p>
        </p:txBody>
      </p:sp>
      <p:sp>
        <p:nvSpPr>
          <p:cNvPr id="754" name="Google Shape;754;p129"/>
          <p:cNvSpPr txBox="1"/>
          <p:nvPr/>
        </p:nvSpPr>
        <p:spPr>
          <a:xfrm>
            <a:off x="7210550" y="663600"/>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1831</a:t>
            </a:r>
            <a:endParaRPr/>
          </a:p>
        </p:txBody>
      </p:sp>
      <p:sp>
        <p:nvSpPr>
          <p:cNvPr id="755" name="Google Shape;755;p129"/>
          <p:cNvSpPr txBox="1"/>
          <p:nvPr/>
        </p:nvSpPr>
        <p:spPr>
          <a:xfrm>
            <a:off x="6707225" y="2593900"/>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William Whewell</a:t>
            </a:r>
            <a:endParaRPr/>
          </a:p>
        </p:txBody>
      </p:sp>
      <p:sp>
        <p:nvSpPr>
          <p:cNvPr id="756" name="Google Shape;756;p129"/>
          <p:cNvSpPr txBox="1"/>
          <p:nvPr/>
        </p:nvSpPr>
        <p:spPr>
          <a:xfrm>
            <a:off x="6416250" y="3619550"/>
            <a:ext cx="2620500" cy="1031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rPr>
              <a:t>Written by teams of eminent scholars, these reports might, he argued, be “</a:t>
            </a:r>
            <a:r>
              <a:rPr b="1" lang="en" sz="1100">
                <a:solidFill>
                  <a:schemeClr val="dk1"/>
                </a:solidFill>
              </a:rPr>
              <a:t>often more interesting than the memoirs themselves”</a:t>
            </a:r>
            <a:r>
              <a:rPr lang="en" sz="1100">
                <a:solidFill>
                  <a:schemeClr val="dk1"/>
                </a:solidFill>
              </a:rPr>
              <a:t> and thus a</a:t>
            </a:r>
            <a:r>
              <a:rPr b="1" lang="en" sz="1100">
                <a:solidFill>
                  <a:schemeClr val="dk1"/>
                </a:solidFill>
              </a:rPr>
              <a:t> great source of publicity for science</a:t>
            </a:r>
            <a:endParaRPr b="1"/>
          </a:p>
        </p:txBody>
      </p:sp>
      <p:sp>
        <p:nvSpPr>
          <p:cNvPr id="757" name="Google Shape;757;p129"/>
          <p:cNvSpPr txBox="1"/>
          <p:nvPr/>
        </p:nvSpPr>
        <p:spPr>
          <a:xfrm>
            <a:off x="3773675" y="699350"/>
            <a:ext cx="17745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1730’s</a:t>
            </a:r>
            <a:endParaRPr/>
          </a:p>
        </p:txBody>
      </p:sp>
      <p:pic>
        <p:nvPicPr>
          <p:cNvPr id="758" name="Google Shape;758;p129"/>
          <p:cNvPicPr preferRelativeResize="0"/>
          <p:nvPr/>
        </p:nvPicPr>
        <p:blipFill rotWithShape="1">
          <a:blip r:embed="rId4">
            <a:alphaModFix/>
          </a:blip>
          <a:srcRect b="3776" l="7269" r="6493" t="2739"/>
          <a:stretch/>
        </p:blipFill>
        <p:spPr>
          <a:xfrm>
            <a:off x="3722363" y="1063800"/>
            <a:ext cx="879850" cy="1565910"/>
          </a:xfrm>
          <a:prstGeom prst="rect">
            <a:avLst/>
          </a:prstGeom>
          <a:noFill/>
          <a:ln>
            <a:noFill/>
          </a:ln>
        </p:spPr>
      </p:pic>
      <p:sp>
        <p:nvSpPr>
          <p:cNvPr id="759" name="Google Shape;759;p129"/>
          <p:cNvSpPr txBox="1"/>
          <p:nvPr/>
        </p:nvSpPr>
        <p:spPr>
          <a:xfrm>
            <a:off x="2817849" y="2618875"/>
            <a:ext cx="28599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Medical Essays &amp; Observations</a:t>
            </a:r>
            <a:endParaRPr/>
          </a:p>
        </p:txBody>
      </p:sp>
      <p:pic>
        <p:nvPicPr>
          <p:cNvPr id="760" name="Google Shape;760;p129"/>
          <p:cNvPicPr preferRelativeResize="0"/>
          <p:nvPr/>
        </p:nvPicPr>
        <p:blipFill>
          <a:blip r:embed="rId5">
            <a:alphaModFix/>
          </a:blip>
          <a:stretch>
            <a:fillRect/>
          </a:stretch>
        </p:blipFill>
        <p:spPr>
          <a:xfrm>
            <a:off x="591641" y="1046738"/>
            <a:ext cx="1174426" cy="1565901"/>
          </a:xfrm>
          <a:prstGeom prst="rect">
            <a:avLst/>
          </a:prstGeom>
          <a:noFill/>
          <a:ln>
            <a:noFill/>
          </a:ln>
        </p:spPr>
      </p:pic>
      <p:sp>
        <p:nvSpPr>
          <p:cNvPr id="761" name="Google Shape;761;p129"/>
          <p:cNvSpPr txBox="1"/>
          <p:nvPr/>
        </p:nvSpPr>
        <p:spPr>
          <a:xfrm>
            <a:off x="2699400" y="4855025"/>
            <a:ext cx="43548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2"/>
                </a:solidFill>
                <a:latin typeface="Nunito"/>
                <a:ea typeface="Nunito"/>
                <a:cs typeface="Nunito"/>
                <a:sym typeface="Nunito"/>
              </a:rPr>
              <a:t>NOT </a:t>
            </a:r>
            <a:r>
              <a:rPr lang="en">
                <a:solidFill>
                  <a:schemeClr val="dk2"/>
                </a:solidFill>
                <a:latin typeface="Nunito"/>
                <a:ea typeface="Nunito"/>
                <a:cs typeface="Nunito"/>
                <a:sym typeface="Nunito"/>
              </a:rPr>
              <a:t>peer review as we would know it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130"/>
          <p:cNvSpPr txBox="1"/>
          <p:nvPr>
            <p:ph type="title"/>
          </p:nvPr>
        </p:nvSpPr>
        <p:spPr>
          <a:xfrm>
            <a:off x="142424" y="-197500"/>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post-WW2 &amp; USA politics </a:t>
            </a:r>
            <a:endParaRPr b="1">
              <a:solidFill>
                <a:srgbClr val="464646"/>
              </a:solidFill>
            </a:endParaRPr>
          </a:p>
        </p:txBody>
      </p:sp>
      <p:pic>
        <p:nvPicPr>
          <p:cNvPr id="767" name="Google Shape;767;p130"/>
          <p:cNvPicPr preferRelativeResize="0"/>
          <p:nvPr/>
        </p:nvPicPr>
        <p:blipFill>
          <a:blip r:embed="rId3">
            <a:alphaModFix/>
          </a:blip>
          <a:stretch>
            <a:fillRect/>
          </a:stretch>
        </p:blipFill>
        <p:spPr>
          <a:xfrm>
            <a:off x="1552388" y="750025"/>
            <a:ext cx="1666875" cy="1562100"/>
          </a:xfrm>
          <a:prstGeom prst="rect">
            <a:avLst/>
          </a:prstGeom>
          <a:noFill/>
          <a:ln>
            <a:noFill/>
          </a:ln>
        </p:spPr>
      </p:pic>
      <p:pic>
        <p:nvPicPr>
          <p:cNvPr id="768" name="Google Shape;768;p130"/>
          <p:cNvPicPr preferRelativeResize="0"/>
          <p:nvPr/>
        </p:nvPicPr>
        <p:blipFill>
          <a:blip r:embed="rId4">
            <a:alphaModFix/>
          </a:blip>
          <a:stretch>
            <a:fillRect/>
          </a:stretch>
        </p:blipFill>
        <p:spPr>
          <a:xfrm>
            <a:off x="4098075" y="750026"/>
            <a:ext cx="1339829" cy="1562100"/>
          </a:xfrm>
          <a:prstGeom prst="rect">
            <a:avLst/>
          </a:prstGeom>
          <a:noFill/>
          <a:ln>
            <a:noFill/>
          </a:ln>
        </p:spPr>
      </p:pic>
      <p:pic>
        <p:nvPicPr>
          <p:cNvPr id="769" name="Google Shape;769;p130"/>
          <p:cNvPicPr preferRelativeResize="0"/>
          <p:nvPr/>
        </p:nvPicPr>
        <p:blipFill>
          <a:blip r:embed="rId5">
            <a:alphaModFix/>
          </a:blip>
          <a:stretch>
            <a:fillRect/>
          </a:stretch>
        </p:blipFill>
        <p:spPr>
          <a:xfrm>
            <a:off x="6411950" y="750025"/>
            <a:ext cx="1229549" cy="1562100"/>
          </a:xfrm>
          <a:prstGeom prst="rect">
            <a:avLst/>
          </a:prstGeom>
          <a:noFill/>
          <a:ln>
            <a:noFill/>
          </a:ln>
        </p:spPr>
      </p:pic>
      <p:sp>
        <p:nvSpPr>
          <p:cNvPr id="770" name="Google Shape;770;p130"/>
          <p:cNvSpPr txBox="1"/>
          <p:nvPr/>
        </p:nvSpPr>
        <p:spPr>
          <a:xfrm>
            <a:off x="783200" y="2257875"/>
            <a:ext cx="3000000" cy="400200"/>
          </a:xfrm>
          <a:prstGeom prst="rect">
            <a:avLst/>
          </a:prstGeom>
          <a:noFill/>
          <a:ln>
            <a:noFill/>
          </a:ln>
        </p:spPr>
        <p:txBody>
          <a:bodyPr anchorCtr="0" anchor="t" bIns="91425" lIns="91425" spcFirstLastPara="1" rIns="91425" wrap="square" tIns="91425">
            <a:spAutoFit/>
          </a:bodyPr>
          <a:lstStyle/>
          <a:p>
            <a:pPr indent="457200" lvl="0" marL="457200" rtl="0" algn="l">
              <a:lnSpc>
                <a:spcPct val="115000"/>
              </a:lnSpc>
              <a:spcBef>
                <a:spcPts val="0"/>
              </a:spcBef>
              <a:spcAft>
                <a:spcPts val="0"/>
              </a:spcAft>
              <a:buNone/>
            </a:pPr>
            <a:r>
              <a:rPr b="1" lang="en">
                <a:solidFill>
                  <a:schemeClr val="dk2"/>
                </a:solidFill>
                <a:latin typeface="Nunito"/>
                <a:ea typeface="Nunito"/>
                <a:cs typeface="Nunito"/>
                <a:sym typeface="Nunito"/>
              </a:rPr>
              <a:t>Robert Bauman</a:t>
            </a:r>
            <a:endParaRPr/>
          </a:p>
        </p:txBody>
      </p:sp>
      <p:sp>
        <p:nvSpPr>
          <p:cNvPr id="771" name="Google Shape;771;p130"/>
          <p:cNvSpPr txBox="1"/>
          <p:nvPr/>
        </p:nvSpPr>
        <p:spPr>
          <a:xfrm>
            <a:off x="3340225" y="2235925"/>
            <a:ext cx="3000000" cy="400200"/>
          </a:xfrm>
          <a:prstGeom prst="rect">
            <a:avLst/>
          </a:prstGeom>
          <a:noFill/>
          <a:ln>
            <a:noFill/>
          </a:ln>
        </p:spPr>
        <p:txBody>
          <a:bodyPr anchorCtr="0" anchor="t" bIns="91425" lIns="91425" spcFirstLastPara="1" rIns="91425" wrap="square" tIns="91425">
            <a:spAutoFit/>
          </a:bodyPr>
          <a:lstStyle/>
          <a:p>
            <a:pPr indent="457200" lvl="0" marL="457200" rtl="0" algn="l">
              <a:lnSpc>
                <a:spcPct val="115000"/>
              </a:lnSpc>
              <a:spcBef>
                <a:spcPts val="0"/>
              </a:spcBef>
              <a:spcAft>
                <a:spcPts val="0"/>
              </a:spcAft>
              <a:buNone/>
            </a:pPr>
            <a:r>
              <a:rPr b="1" lang="en">
                <a:solidFill>
                  <a:schemeClr val="dk2"/>
                </a:solidFill>
                <a:latin typeface="Nunito"/>
                <a:ea typeface="Nunito"/>
                <a:cs typeface="Nunito"/>
                <a:sym typeface="Nunito"/>
              </a:rPr>
              <a:t>John Conlan</a:t>
            </a:r>
            <a:endParaRPr/>
          </a:p>
        </p:txBody>
      </p:sp>
      <p:sp>
        <p:nvSpPr>
          <p:cNvPr id="772" name="Google Shape;772;p130"/>
          <p:cNvSpPr txBox="1"/>
          <p:nvPr/>
        </p:nvSpPr>
        <p:spPr>
          <a:xfrm>
            <a:off x="5313275" y="2235925"/>
            <a:ext cx="3000000" cy="400200"/>
          </a:xfrm>
          <a:prstGeom prst="rect">
            <a:avLst/>
          </a:prstGeom>
          <a:noFill/>
          <a:ln>
            <a:noFill/>
          </a:ln>
        </p:spPr>
        <p:txBody>
          <a:bodyPr anchorCtr="0" anchor="t" bIns="91425" lIns="91425" spcFirstLastPara="1" rIns="91425" wrap="square" tIns="91425">
            <a:spAutoFit/>
          </a:bodyPr>
          <a:lstStyle/>
          <a:p>
            <a:pPr indent="457200" lvl="0" marL="457200" rtl="0" algn="l">
              <a:lnSpc>
                <a:spcPct val="115000"/>
              </a:lnSpc>
              <a:spcBef>
                <a:spcPts val="0"/>
              </a:spcBef>
              <a:spcAft>
                <a:spcPts val="0"/>
              </a:spcAft>
              <a:buNone/>
            </a:pPr>
            <a:r>
              <a:rPr b="1" lang="en">
                <a:solidFill>
                  <a:schemeClr val="dk2"/>
                </a:solidFill>
                <a:latin typeface="Nunito"/>
                <a:ea typeface="Nunito"/>
                <a:cs typeface="Nunito"/>
                <a:sym typeface="Nunito"/>
              </a:rPr>
              <a:t>William Proxmire</a:t>
            </a:r>
            <a:endParaRPr/>
          </a:p>
        </p:txBody>
      </p:sp>
      <p:pic>
        <p:nvPicPr>
          <p:cNvPr id="773" name="Google Shape;773;p130"/>
          <p:cNvPicPr preferRelativeResize="0"/>
          <p:nvPr/>
        </p:nvPicPr>
        <p:blipFill>
          <a:blip r:embed="rId6">
            <a:alphaModFix/>
          </a:blip>
          <a:stretch>
            <a:fillRect/>
          </a:stretch>
        </p:blipFill>
        <p:spPr>
          <a:xfrm>
            <a:off x="5022600" y="3638550"/>
            <a:ext cx="3028950" cy="1504950"/>
          </a:xfrm>
          <a:prstGeom prst="rect">
            <a:avLst/>
          </a:prstGeom>
          <a:noFill/>
          <a:ln>
            <a:noFill/>
          </a:ln>
        </p:spPr>
      </p:pic>
      <p:pic>
        <p:nvPicPr>
          <p:cNvPr id="774" name="Google Shape;774;p130"/>
          <p:cNvPicPr preferRelativeResize="0"/>
          <p:nvPr/>
        </p:nvPicPr>
        <p:blipFill>
          <a:blip r:embed="rId7">
            <a:alphaModFix/>
          </a:blip>
          <a:stretch>
            <a:fillRect/>
          </a:stretch>
        </p:blipFill>
        <p:spPr>
          <a:xfrm>
            <a:off x="3846770" y="2612925"/>
            <a:ext cx="1503100" cy="1288375"/>
          </a:xfrm>
          <a:prstGeom prst="rect">
            <a:avLst/>
          </a:prstGeom>
          <a:noFill/>
          <a:ln>
            <a:noFill/>
          </a:ln>
        </p:spPr>
      </p:pic>
      <p:sp>
        <p:nvSpPr>
          <p:cNvPr id="775" name="Google Shape;775;p130"/>
          <p:cNvSpPr txBox="1"/>
          <p:nvPr/>
        </p:nvSpPr>
        <p:spPr>
          <a:xfrm>
            <a:off x="254375" y="4802850"/>
            <a:ext cx="43548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2"/>
                </a:solidFill>
                <a:latin typeface="Nunito"/>
                <a:ea typeface="Nunito"/>
                <a:cs typeface="Nunito"/>
                <a:sym typeface="Nunito"/>
              </a:rPr>
              <a:t>P</a:t>
            </a:r>
            <a:r>
              <a:rPr lang="en">
                <a:solidFill>
                  <a:schemeClr val="dk2"/>
                </a:solidFill>
                <a:latin typeface="Nunito"/>
                <a:ea typeface="Nunito"/>
                <a:cs typeface="Nunito"/>
                <a:sym typeface="Nunito"/>
              </a:rPr>
              <a:t>eer review as we know it</a:t>
            </a:r>
            <a:endParaRPr/>
          </a:p>
        </p:txBody>
      </p:sp>
      <p:sp>
        <p:nvSpPr>
          <p:cNvPr id="776" name="Google Shape;776;p130"/>
          <p:cNvSpPr txBox="1"/>
          <p:nvPr/>
        </p:nvSpPr>
        <p:spPr>
          <a:xfrm>
            <a:off x="294825" y="2970150"/>
            <a:ext cx="3000000" cy="1676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1100">
                <a:solidFill>
                  <a:schemeClr val="dk1"/>
                </a:solidFill>
              </a:rPr>
              <a:t>Concerned with </a:t>
            </a:r>
            <a:r>
              <a:rPr lang="en" sz="1100">
                <a:solidFill>
                  <a:schemeClr val="dk1"/>
                </a:solidFill>
              </a:rPr>
              <a:t>funding on the grounds that </a:t>
            </a:r>
            <a:r>
              <a:rPr b="1" lang="en" sz="1100">
                <a:solidFill>
                  <a:schemeClr val="dk1"/>
                </a:solidFill>
              </a:rPr>
              <a:t>NSF was giving money to projects that were “frivolous and wasteful”. </a:t>
            </a:r>
            <a:endParaRPr b="1" sz="1100">
              <a:solidFill>
                <a:schemeClr val="dk1"/>
              </a:solidFill>
            </a:endParaRPr>
          </a:p>
          <a:p>
            <a:pPr indent="0" lvl="0" marL="0" rtl="0" algn="l">
              <a:lnSpc>
                <a:spcPct val="115000"/>
              </a:lnSpc>
              <a:spcBef>
                <a:spcPts val="1200"/>
              </a:spcBef>
              <a:spcAft>
                <a:spcPts val="1200"/>
              </a:spcAft>
              <a:buNone/>
            </a:pPr>
            <a:r>
              <a:rPr lang="en" sz="1100">
                <a:solidFill>
                  <a:schemeClr val="dk1"/>
                </a:solidFill>
              </a:rPr>
              <a:t>All three thought that the NSF should be reined in and that there should be more Congressional oversight of the grant awarding process.</a:t>
            </a:r>
            <a:endParaRPr sz="11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131"/>
          <p:cNvSpPr txBox="1"/>
          <p:nvPr>
            <p:ph type="title"/>
          </p:nvPr>
        </p:nvSpPr>
        <p:spPr>
          <a:xfrm>
            <a:off x="142424" y="-121300"/>
            <a:ext cx="8759400" cy="994200"/>
          </a:xfrm>
          <a:prstGeom prst="rect">
            <a:avLst/>
          </a:prstGeom>
        </p:spPr>
        <p:txBody>
          <a:bodyPr anchorCtr="0" anchor="ctr" bIns="34275" lIns="68575" spcFirstLastPara="1" rIns="68575" wrap="square" tIns="34275">
            <a:noAutofit/>
          </a:bodyPr>
          <a:lstStyle/>
          <a:p>
            <a:pPr indent="0" lvl="0" marL="0" rtl="0" algn="ctr">
              <a:spcBef>
                <a:spcPts val="0"/>
              </a:spcBef>
              <a:spcAft>
                <a:spcPts val="0"/>
              </a:spcAft>
              <a:buNone/>
            </a:pPr>
            <a:r>
              <a:rPr b="1" lang="en">
                <a:solidFill>
                  <a:srgbClr val="464646"/>
                </a:solidFill>
              </a:rPr>
              <a:t>Modern peer review - a rocky start</a:t>
            </a:r>
            <a:endParaRPr b="1">
              <a:solidFill>
                <a:srgbClr val="464646"/>
              </a:solidFill>
            </a:endParaRPr>
          </a:p>
        </p:txBody>
      </p:sp>
      <p:pic>
        <p:nvPicPr>
          <p:cNvPr id="782" name="Google Shape;782;p131"/>
          <p:cNvPicPr preferRelativeResize="0"/>
          <p:nvPr/>
        </p:nvPicPr>
        <p:blipFill>
          <a:blip r:embed="rId3">
            <a:alphaModFix/>
          </a:blip>
          <a:stretch>
            <a:fillRect/>
          </a:stretch>
        </p:blipFill>
        <p:spPr>
          <a:xfrm>
            <a:off x="744351" y="968300"/>
            <a:ext cx="1340125" cy="1979227"/>
          </a:xfrm>
          <a:prstGeom prst="rect">
            <a:avLst/>
          </a:prstGeom>
          <a:noFill/>
          <a:ln>
            <a:noFill/>
          </a:ln>
        </p:spPr>
      </p:pic>
      <p:pic>
        <p:nvPicPr>
          <p:cNvPr id="783" name="Google Shape;783;p131"/>
          <p:cNvPicPr preferRelativeResize="0"/>
          <p:nvPr/>
        </p:nvPicPr>
        <p:blipFill>
          <a:blip r:embed="rId4">
            <a:alphaModFix/>
          </a:blip>
          <a:stretch>
            <a:fillRect/>
          </a:stretch>
        </p:blipFill>
        <p:spPr>
          <a:xfrm>
            <a:off x="3537863" y="1028475"/>
            <a:ext cx="1818934" cy="1854500"/>
          </a:xfrm>
          <a:prstGeom prst="rect">
            <a:avLst/>
          </a:prstGeom>
          <a:noFill/>
          <a:ln>
            <a:noFill/>
          </a:ln>
        </p:spPr>
      </p:pic>
      <p:sp>
        <p:nvSpPr>
          <p:cNvPr id="784" name="Google Shape;784;p131"/>
          <p:cNvSpPr txBox="1"/>
          <p:nvPr/>
        </p:nvSpPr>
        <p:spPr>
          <a:xfrm>
            <a:off x="6614425" y="3052500"/>
            <a:ext cx="2206500" cy="1887000"/>
          </a:xfrm>
          <a:prstGeom prst="rect">
            <a:avLst/>
          </a:prstGeom>
          <a:noFill/>
          <a:ln>
            <a:noFill/>
          </a:ln>
        </p:spPr>
        <p:txBody>
          <a:bodyPr anchorCtr="0" anchor="t" bIns="91425" lIns="91425" spcFirstLastPara="1" rIns="91425" wrap="square" tIns="91425">
            <a:spAutoFit/>
          </a:bodyPr>
          <a:lstStyle/>
          <a:p>
            <a:pPr indent="0" lvl="0" marL="457200" rtl="0" algn="l">
              <a:lnSpc>
                <a:spcPct val="115000"/>
              </a:lnSpc>
              <a:spcBef>
                <a:spcPts val="0"/>
              </a:spcBef>
              <a:spcAft>
                <a:spcPts val="0"/>
              </a:spcAft>
              <a:buNone/>
            </a:pPr>
            <a:r>
              <a:rPr b="1" lang="en">
                <a:solidFill>
                  <a:schemeClr val="dk2"/>
                </a:solidFill>
                <a:latin typeface="Nunito"/>
                <a:ea typeface="Nunito"/>
                <a:cs typeface="Nunito"/>
                <a:sym typeface="Nunito"/>
              </a:rPr>
              <a:t>Max Perutz</a:t>
            </a:r>
            <a:endParaRPr b="1">
              <a:solidFill>
                <a:schemeClr val="dk2"/>
              </a:solidFill>
              <a:latin typeface="Nunito"/>
              <a:ea typeface="Nunito"/>
              <a:cs typeface="Nunito"/>
              <a:sym typeface="Nunito"/>
            </a:endParaRPr>
          </a:p>
          <a:p>
            <a:pPr indent="0" lvl="0" marL="457200" rtl="0" algn="l">
              <a:lnSpc>
                <a:spcPct val="115000"/>
              </a:lnSpc>
              <a:spcBef>
                <a:spcPts val="0"/>
              </a:spcBef>
              <a:spcAft>
                <a:spcPts val="0"/>
              </a:spcAft>
              <a:buNone/>
            </a:pPr>
            <a:r>
              <a:t/>
            </a:r>
            <a:endParaRPr b="1">
              <a:solidFill>
                <a:schemeClr val="dk2"/>
              </a:solidFill>
              <a:latin typeface="Nunito"/>
              <a:ea typeface="Nunito"/>
              <a:cs typeface="Nunito"/>
              <a:sym typeface="Nunito"/>
            </a:endParaRPr>
          </a:p>
          <a:p>
            <a:pPr indent="0" lvl="0" marL="0" rtl="0" algn="l">
              <a:lnSpc>
                <a:spcPct val="115000"/>
              </a:lnSpc>
              <a:spcBef>
                <a:spcPts val="0"/>
              </a:spcBef>
              <a:spcAft>
                <a:spcPts val="0"/>
              </a:spcAft>
              <a:buNone/>
            </a:pPr>
            <a:r>
              <a:rPr lang="en">
                <a:solidFill>
                  <a:schemeClr val="dk2"/>
                </a:solidFill>
                <a:latin typeface="Nunito"/>
                <a:ea typeface="Nunito"/>
                <a:cs typeface="Nunito"/>
                <a:sym typeface="Nunito"/>
              </a:rPr>
              <a:t>“As all papers sent to Nature are checked by members of the board, peer review is unnecessary”</a:t>
            </a:r>
            <a:endParaRPr/>
          </a:p>
        </p:txBody>
      </p:sp>
      <p:pic>
        <p:nvPicPr>
          <p:cNvPr id="785" name="Google Shape;785;p131"/>
          <p:cNvPicPr preferRelativeResize="0"/>
          <p:nvPr/>
        </p:nvPicPr>
        <p:blipFill>
          <a:blip r:embed="rId5">
            <a:alphaModFix/>
          </a:blip>
          <a:stretch>
            <a:fillRect/>
          </a:stretch>
        </p:blipFill>
        <p:spPr>
          <a:xfrm>
            <a:off x="6661485" y="764275"/>
            <a:ext cx="1847017" cy="2287100"/>
          </a:xfrm>
          <a:prstGeom prst="rect">
            <a:avLst/>
          </a:prstGeom>
          <a:noFill/>
          <a:ln>
            <a:noFill/>
          </a:ln>
        </p:spPr>
      </p:pic>
      <p:sp>
        <p:nvSpPr>
          <p:cNvPr id="786" name="Google Shape;786;p131"/>
          <p:cNvSpPr txBox="1"/>
          <p:nvPr/>
        </p:nvSpPr>
        <p:spPr>
          <a:xfrm>
            <a:off x="66225" y="3304575"/>
            <a:ext cx="30546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2"/>
                </a:solidFill>
                <a:latin typeface="Nunito"/>
                <a:ea typeface="Nunito"/>
                <a:cs typeface="Nunito"/>
                <a:sym typeface="Nunito"/>
              </a:rPr>
              <a:t>“had not authorized you to show [our manuscript] to specialists before it is printed. I see no reason to address the—in any case erroneous—comments of your anonymous expert. On the basis of this incident I prefer to publish the paper elsewhere”</a:t>
            </a:r>
            <a:endParaRPr>
              <a:solidFill>
                <a:schemeClr val="dk2"/>
              </a:solidFill>
              <a:latin typeface="Nunito"/>
              <a:ea typeface="Nunito"/>
              <a:cs typeface="Nunito"/>
              <a:sym typeface="Nunito"/>
            </a:endParaRPr>
          </a:p>
        </p:txBody>
      </p:sp>
      <p:sp>
        <p:nvSpPr>
          <p:cNvPr id="787" name="Google Shape;787;p131"/>
          <p:cNvSpPr txBox="1"/>
          <p:nvPr/>
        </p:nvSpPr>
        <p:spPr>
          <a:xfrm>
            <a:off x="3494800" y="3541175"/>
            <a:ext cx="24309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2"/>
                </a:solidFill>
                <a:latin typeface="Nunito"/>
                <a:ea typeface="Nunito"/>
                <a:cs typeface="Nunito"/>
                <a:sym typeface="Nunito"/>
              </a:rPr>
              <a:t>‘</a:t>
            </a:r>
            <a:r>
              <a:rPr i="1" lang="en">
                <a:solidFill>
                  <a:schemeClr val="dk2"/>
                </a:solidFill>
                <a:latin typeface="Nunito"/>
                <a:ea typeface="Nunito"/>
                <a:cs typeface="Nunito"/>
                <a:sym typeface="Nunito"/>
              </a:rPr>
              <a:t>Nature</a:t>
            </a:r>
            <a:r>
              <a:rPr lang="en">
                <a:solidFill>
                  <a:schemeClr val="dk2"/>
                </a:solidFill>
                <a:latin typeface="Nunito"/>
                <a:ea typeface="Nunito"/>
                <a:cs typeface="Nunito"/>
                <a:sym typeface="Nunito"/>
              </a:rPr>
              <a:t> was a place for rapid publication’, and a week after the crucial insight, ‘the first drafts of our </a:t>
            </a:r>
            <a:r>
              <a:rPr i="1" lang="en">
                <a:solidFill>
                  <a:schemeClr val="dk2"/>
                </a:solidFill>
                <a:latin typeface="Nunito"/>
                <a:ea typeface="Nunito"/>
                <a:cs typeface="Nunito"/>
                <a:sym typeface="Nunito"/>
              </a:rPr>
              <a:t>Nature</a:t>
            </a:r>
            <a:r>
              <a:rPr lang="en">
                <a:solidFill>
                  <a:schemeClr val="dk2"/>
                </a:solidFill>
                <a:latin typeface="Nunito"/>
                <a:ea typeface="Nunito"/>
                <a:cs typeface="Nunito"/>
                <a:sym typeface="Nunito"/>
              </a:rPr>
              <a:t> paper got handed out’</a:t>
            </a:r>
            <a:endParaRPr>
              <a:solidFill>
                <a:schemeClr val="dk2"/>
              </a:solidFill>
              <a:latin typeface="Nunito"/>
              <a:ea typeface="Nunito"/>
              <a:cs typeface="Nunito"/>
              <a:sym typeface="Nunito"/>
            </a:endParaRPr>
          </a:p>
        </p:txBody>
      </p:sp>
      <p:sp>
        <p:nvSpPr>
          <p:cNvPr id="788" name="Google Shape;788;p131"/>
          <p:cNvSpPr txBox="1"/>
          <p:nvPr/>
        </p:nvSpPr>
        <p:spPr>
          <a:xfrm>
            <a:off x="3173600" y="3046075"/>
            <a:ext cx="3000000" cy="400200"/>
          </a:xfrm>
          <a:prstGeom prst="rect">
            <a:avLst/>
          </a:prstGeom>
          <a:noFill/>
          <a:ln>
            <a:noFill/>
          </a:ln>
        </p:spPr>
        <p:txBody>
          <a:bodyPr anchorCtr="0" anchor="t" bIns="91425" lIns="91425" spcFirstLastPara="1" rIns="91425" wrap="square" tIns="91425">
            <a:spAutoFit/>
          </a:bodyPr>
          <a:lstStyle/>
          <a:p>
            <a:pPr indent="457200" lvl="0" marL="457200" rtl="0" algn="l">
              <a:lnSpc>
                <a:spcPct val="115000"/>
              </a:lnSpc>
              <a:spcBef>
                <a:spcPts val="0"/>
              </a:spcBef>
              <a:spcAft>
                <a:spcPts val="0"/>
              </a:spcAft>
              <a:buNone/>
            </a:pPr>
            <a:r>
              <a:rPr b="1" lang="en">
                <a:solidFill>
                  <a:schemeClr val="dk2"/>
                </a:solidFill>
                <a:latin typeface="Nunito"/>
                <a:ea typeface="Nunito"/>
                <a:cs typeface="Nunito"/>
                <a:sym typeface="Nunito"/>
              </a:rPr>
              <a:t>Watson</a:t>
            </a:r>
            <a:endParaRPr/>
          </a:p>
        </p:txBody>
      </p:sp>
      <p:sp>
        <p:nvSpPr>
          <p:cNvPr id="789" name="Google Shape;789;p131"/>
          <p:cNvSpPr txBox="1"/>
          <p:nvPr/>
        </p:nvSpPr>
        <p:spPr>
          <a:xfrm>
            <a:off x="97400" y="3018550"/>
            <a:ext cx="3000000" cy="400200"/>
          </a:xfrm>
          <a:prstGeom prst="rect">
            <a:avLst/>
          </a:prstGeom>
          <a:noFill/>
          <a:ln>
            <a:noFill/>
          </a:ln>
        </p:spPr>
        <p:txBody>
          <a:bodyPr anchorCtr="0" anchor="t" bIns="91425" lIns="91425" spcFirstLastPara="1" rIns="91425" wrap="square" tIns="91425">
            <a:spAutoFit/>
          </a:bodyPr>
          <a:lstStyle/>
          <a:p>
            <a:pPr indent="457200" lvl="0" marL="457200" rtl="0" algn="l">
              <a:lnSpc>
                <a:spcPct val="115000"/>
              </a:lnSpc>
              <a:spcBef>
                <a:spcPts val="0"/>
              </a:spcBef>
              <a:spcAft>
                <a:spcPts val="0"/>
              </a:spcAft>
              <a:buNone/>
            </a:pPr>
            <a:r>
              <a:rPr b="1" lang="en">
                <a:solidFill>
                  <a:schemeClr val="dk2"/>
                </a:solidFill>
                <a:latin typeface="Nunito"/>
                <a:ea typeface="Nunito"/>
                <a:cs typeface="Nunito"/>
                <a:sym typeface="Nunito"/>
              </a:rPr>
              <a:t>Einstein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DD3333"/>
      </a:accent1>
      <a:accent2>
        <a:srgbClr val="212121"/>
      </a:accent2>
      <a:accent3>
        <a:srgbClr val="78909C"/>
      </a:accent3>
      <a:accent4>
        <a:srgbClr val="888888"/>
      </a:accent4>
      <a:accent5>
        <a:srgbClr val="DD3333"/>
      </a:accent5>
      <a:accent6>
        <a:srgbClr val="EEFF41"/>
      </a:accent6>
      <a:hlink>
        <a:srgbClr val="DD333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DD3333"/>
      </a:accent1>
      <a:accent2>
        <a:srgbClr val="212121"/>
      </a:accent2>
      <a:accent3>
        <a:srgbClr val="78909C"/>
      </a:accent3>
      <a:accent4>
        <a:srgbClr val="888888"/>
      </a:accent4>
      <a:accent5>
        <a:srgbClr val="DD3333"/>
      </a:accent5>
      <a:accent6>
        <a:srgbClr val="EEFF41"/>
      </a:accent6>
      <a:hlink>
        <a:srgbClr val="DD333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